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1" r:id="rId5"/>
    <p:sldId id="262" r:id="rId6"/>
    <p:sldId id="263" r:id="rId7"/>
    <p:sldId id="264" r:id="rId8"/>
    <p:sldId id="265" r:id="rId9"/>
    <p:sldId id="297" r:id="rId10"/>
    <p:sldId id="298" r:id="rId11"/>
    <p:sldId id="269" r:id="rId12"/>
    <p:sldId id="271" r:id="rId13"/>
    <p:sldId id="272" r:id="rId14"/>
    <p:sldId id="273" r:id="rId15"/>
    <p:sldId id="274" r:id="rId16"/>
    <p:sldId id="275" r:id="rId17"/>
    <p:sldId id="276" r:id="rId18"/>
    <p:sldId id="277" r:id="rId19"/>
    <p:sldId id="278" r:id="rId20"/>
    <p:sldId id="279" r:id="rId21"/>
    <p:sldId id="280" r:id="rId22"/>
    <p:sldId id="266" r:id="rId23"/>
    <p:sldId id="294" r:id="rId24"/>
    <p:sldId id="295" r:id="rId25"/>
  </p:sldIdLst>
  <p:sldSz cx="12801600" cy="7200900"/>
  <p:notesSz cx="7200900" cy="7200900"/>
  <p:defaultTextStyle>
    <a:defPPr>
      <a:defRPr lang="id-ID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88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8B2B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48" d="100"/>
          <a:sy n="48" d="100"/>
        </p:scale>
        <p:origin x="-1464" y="-486"/>
      </p:cViewPr>
      <p:guideLst>
        <p:guide orient="horz" pos="288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60120" y="2232279"/>
            <a:ext cx="10881360" cy="2923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920241" y="4032505"/>
            <a:ext cx="8961118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10/5/2018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C81AA70D-D6A2-45F2-ADCD-298590EB7E78}"/>
              </a:ext>
            </a:extLst>
          </p:cNvPr>
          <p:cNvGrpSpPr/>
          <p:nvPr userDrawn="1"/>
        </p:nvGrpSpPr>
        <p:grpSpPr>
          <a:xfrm>
            <a:off x="0" y="7114821"/>
            <a:ext cx="12801600" cy="91172"/>
            <a:chOff x="-8313" y="6766560"/>
            <a:chExt cx="12200313" cy="9144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CE504F37-F1D5-4931-B2DF-D811219B23C7}"/>
                </a:ext>
              </a:extLst>
            </p:cNvPr>
            <p:cNvSpPr/>
            <p:nvPr userDrawn="1"/>
          </p:nvSpPr>
          <p:spPr>
            <a:xfrm>
              <a:off x="-8313" y="6766560"/>
              <a:ext cx="1346662" cy="9144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xmlns="" id="{668C7DF1-1B71-432C-9258-02D6CB59EA17}"/>
                </a:ext>
              </a:extLst>
            </p:cNvPr>
            <p:cNvSpPr/>
            <p:nvPr userDrawn="1"/>
          </p:nvSpPr>
          <p:spPr>
            <a:xfrm>
              <a:off x="1338349" y="6766560"/>
              <a:ext cx="1346662" cy="9144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xmlns="" id="{46F831C6-DE08-4CDC-A4F7-3CA612F5E881}"/>
                </a:ext>
              </a:extLst>
            </p:cNvPr>
            <p:cNvSpPr/>
            <p:nvPr userDrawn="1"/>
          </p:nvSpPr>
          <p:spPr>
            <a:xfrm>
              <a:off x="2685011" y="6766560"/>
              <a:ext cx="1346662" cy="91440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CAA797BD-66D3-4B97-9B63-76E4C4534698}"/>
                </a:ext>
              </a:extLst>
            </p:cNvPr>
            <p:cNvSpPr/>
            <p:nvPr userDrawn="1"/>
          </p:nvSpPr>
          <p:spPr>
            <a:xfrm>
              <a:off x="4031673" y="6766560"/>
              <a:ext cx="1346662" cy="9144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0E8DF506-D89A-4AE4-BC12-1FD45BD299C6}"/>
                </a:ext>
              </a:extLst>
            </p:cNvPr>
            <p:cNvSpPr/>
            <p:nvPr userDrawn="1"/>
          </p:nvSpPr>
          <p:spPr>
            <a:xfrm>
              <a:off x="5281352" y="6766560"/>
              <a:ext cx="1346662" cy="91440"/>
            </a:xfrm>
            <a:prstGeom prst="rect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xmlns="" id="{7259E0B2-FC8D-4308-A0AB-A5BCD36D8F37}"/>
                </a:ext>
              </a:extLst>
            </p:cNvPr>
            <p:cNvSpPr/>
            <p:nvPr userDrawn="1"/>
          </p:nvSpPr>
          <p:spPr>
            <a:xfrm>
              <a:off x="6628014" y="6766560"/>
              <a:ext cx="1346662" cy="91440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9F8B4D60-48D4-4EC9-8D43-649D20266437}"/>
                </a:ext>
              </a:extLst>
            </p:cNvPr>
            <p:cNvSpPr/>
            <p:nvPr userDrawn="1"/>
          </p:nvSpPr>
          <p:spPr>
            <a:xfrm>
              <a:off x="7974676" y="6766560"/>
              <a:ext cx="1346662" cy="91440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xmlns="" id="{2E85697E-3736-499C-94E5-99D849FD4B8A}"/>
                </a:ext>
              </a:extLst>
            </p:cNvPr>
            <p:cNvSpPr/>
            <p:nvPr userDrawn="1"/>
          </p:nvSpPr>
          <p:spPr>
            <a:xfrm>
              <a:off x="9321338" y="6766560"/>
              <a:ext cx="1346662" cy="9144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15BD4DD2-2610-417F-AEB0-E35E1226DE16}"/>
                </a:ext>
              </a:extLst>
            </p:cNvPr>
            <p:cNvSpPr/>
            <p:nvPr userDrawn="1"/>
          </p:nvSpPr>
          <p:spPr>
            <a:xfrm>
              <a:off x="10668000" y="6766560"/>
              <a:ext cx="1524000" cy="9144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/>
            </a:p>
          </p:txBody>
        </p:sp>
      </p:grpSp>
      <p:pic>
        <p:nvPicPr>
          <p:cNvPr id="17" name="Picture 16" descr="A close up of a sign&#10;&#10;Description generated with very high confidence">
            <a:extLst>
              <a:ext uri="{FF2B5EF4-FFF2-40B4-BE49-F238E27FC236}">
                <a16:creationId xmlns:a16="http://schemas.microsoft.com/office/drawing/2014/main" xmlns="" id="{F49E77DD-8BE9-4A7F-9EB6-BEEDCDB6C2F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72423" y="171450"/>
            <a:ext cx="1267698" cy="349236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F5100FFA-5D73-4B08-8AEB-B5E77E21A18F}"/>
              </a:ext>
            </a:extLst>
          </p:cNvPr>
          <p:cNvSpPr/>
          <p:nvPr userDrawn="1"/>
        </p:nvSpPr>
        <p:spPr>
          <a:xfrm>
            <a:off x="11231881" y="76200"/>
            <a:ext cx="45719" cy="5524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900" b="0" i="0">
                <a:solidFill>
                  <a:srgbClr val="6D6E71"/>
                </a:solidFill>
                <a:latin typeface="Bebas Neue"/>
                <a:cs typeface="Bebas Neue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10/5/2018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80F30957-DDEB-41B0-B71D-560011552387}"/>
              </a:ext>
            </a:extLst>
          </p:cNvPr>
          <p:cNvGrpSpPr/>
          <p:nvPr userDrawn="1"/>
        </p:nvGrpSpPr>
        <p:grpSpPr>
          <a:xfrm>
            <a:off x="0" y="7114821"/>
            <a:ext cx="12801600" cy="91172"/>
            <a:chOff x="-8313" y="6766560"/>
            <a:chExt cx="12200313" cy="9144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86D830A5-B094-48E3-B4F7-EFFA692438CE}"/>
                </a:ext>
              </a:extLst>
            </p:cNvPr>
            <p:cNvSpPr/>
            <p:nvPr userDrawn="1"/>
          </p:nvSpPr>
          <p:spPr>
            <a:xfrm>
              <a:off x="-8313" y="6766560"/>
              <a:ext cx="1346662" cy="9144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xmlns="" id="{4F8C1B0E-0E7B-42DA-9919-6C1893FFEA1B}"/>
                </a:ext>
              </a:extLst>
            </p:cNvPr>
            <p:cNvSpPr/>
            <p:nvPr userDrawn="1"/>
          </p:nvSpPr>
          <p:spPr>
            <a:xfrm>
              <a:off x="1338349" y="6766560"/>
              <a:ext cx="1346662" cy="9144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xmlns="" id="{383514A6-D3DB-46F5-B4FF-3843BDBA7504}"/>
                </a:ext>
              </a:extLst>
            </p:cNvPr>
            <p:cNvSpPr/>
            <p:nvPr userDrawn="1"/>
          </p:nvSpPr>
          <p:spPr>
            <a:xfrm>
              <a:off x="2685011" y="6766560"/>
              <a:ext cx="1346662" cy="91440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D252CCC3-C530-4D01-88CE-974F40100786}"/>
                </a:ext>
              </a:extLst>
            </p:cNvPr>
            <p:cNvSpPr/>
            <p:nvPr userDrawn="1"/>
          </p:nvSpPr>
          <p:spPr>
            <a:xfrm>
              <a:off x="4031673" y="6766560"/>
              <a:ext cx="1346662" cy="9144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5913164D-7979-4ACC-BB1C-5E64F9F37FFA}"/>
                </a:ext>
              </a:extLst>
            </p:cNvPr>
            <p:cNvSpPr/>
            <p:nvPr userDrawn="1"/>
          </p:nvSpPr>
          <p:spPr>
            <a:xfrm>
              <a:off x="5281352" y="6766560"/>
              <a:ext cx="1346662" cy="91440"/>
            </a:xfrm>
            <a:prstGeom prst="rect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xmlns="" id="{3CD9A59D-B741-471E-A0F5-C8F714619FB1}"/>
                </a:ext>
              </a:extLst>
            </p:cNvPr>
            <p:cNvSpPr/>
            <p:nvPr userDrawn="1"/>
          </p:nvSpPr>
          <p:spPr>
            <a:xfrm>
              <a:off x="6628014" y="6766560"/>
              <a:ext cx="1346662" cy="91440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B860F401-AC79-49FA-A8D5-DA711C2C4DD1}"/>
                </a:ext>
              </a:extLst>
            </p:cNvPr>
            <p:cNvSpPr/>
            <p:nvPr userDrawn="1"/>
          </p:nvSpPr>
          <p:spPr>
            <a:xfrm>
              <a:off x="7974676" y="6766560"/>
              <a:ext cx="1346662" cy="91440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xmlns="" id="{7CD3702A-286B-4C96-92FD-0008ED6381CF}"/>
                </a:ext>
              </a:extLst>
            </p:cNvPr>
            <p:cNvSpPr/>
            <p:nvPr userDrawn="1"/>
          </p:nvSpPr>
          <p:spPr>
            <a:xfrm>
              <a:off x="9321338" y="6766560"/>
              <a:ext cx="1346662" cy="9144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8CF04935-9FB5-4A4E-8046-039D30C6C48C}"/>
                </a:ext>
              </a:extLst>
            </p:cNvPr>
            <p:cNvSpPr/>
            <p:nvPr userDrawn="1"/>
          </p:nvSpPr>
          <p:spPr>
            <a:xfrm>
              <a:off x="10668000" y="6766560"/>
              <a:ext cx="1524000" cy="9144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/>
            </a:p>
          </p:txBody>
        </p:sp>
      </p:grpSp>
      <p:pic>
        <p:nvPicPr>
          <p:cNvPr id="17" name="Picture 16" descr="A close up of a sign&#10;&#10;Description generated with very high confidence">
            <a:extLst>
              <a:ext uri="{FF2B5EF4-FFF2-40B4-BE49-F238E27FC236}">
                <a16:creationId xmlns:a16="http://schemas.microsoft.com/office/drawing/2014/main" xmlns="" id="{DFB104EB-6FFD-4979-A7EE-4EAC3F9A107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72423" y="171450"/>
            <a:ext cx="1267698" cy="349236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DED9E846-6F97-495A-9EBA-3A2691733620}"/>
              </a:ext>
            </a:extLst>
          </p:cNvPr>
          <p:cNvSpPr/>
          <p:nvPr userDrawn="1"/>
        </p:nvSpPr>
        <p:spPr>
          <a:xfrm>
            <a:off x="11231881" y="76200"/>
            <a:ext cx="45719" cy="5524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900" b="0" i="0">
                <a:solidFill>
                  <a:srgbClr val="6D6E71"/>
                </a:solidFill>
                <a:latin typeface="Bebas Neue"/>
                <a:cs typeface="Bebas Neue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790223" y="1861389"/>
            <a:ext cx="5464951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0" i="0">
                <a:solidFill>
                  <a:srgbClr val="005B9E"/>
                </a:solidFill>
                <a:latin typeface="Ubuntu"/>
                <a:cs typeface="Ubuntu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529821" y="1861389"/>
            <a:ext cx="5336258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0" i="0">
                <a:solidFill>
                  <a:srgbClr val="005B9E"/>
                </a:solidFill>
                <a:latin typeface="Ubuntu"/>
                <a:cs typeface="Ubuntu"/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10/5/2018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FE940287-BE99-4C14-9AC9-DF7E31204733}"/>
              </a:ext>
            </a:extLst>
          </p:cNvPr>
          <p:cNvGrpSpPr/>
          <p:nvPr userDrawn="1"/>
        </p:nvGrpSpPr>
        <p:grpSpPr>
          <a:xfrm>
            <a:off x="0" y="7114821"/>
            <a:ext cx="12801600" cy="91172"/>
            <a:chOff x="-8313" y="6766560"/>
            <a:chExt cx="12200313" cy="9144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xmlns="" id="{EB07D8CB-63F5-4B4E-A177-43A9FE9AA4CB}"/>
                </a:ext>
              </a:extLst>
            </p:cNvPr>
            <p:cNvSpPr/>
            <p:nvPr userDrawn="1"/>
          </p:nvSpPr>
          <p:spPr>
            <a:xfrm>
              <a:off x="-8313" y="6766560"/>
              <a:ext cx="1346662" cy="9144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xmlns="" id="{589764E7-B853-43DD-8B47-6D33AD65CC26}"/>
                </a:ext>
              </a:extLst>
            </p:cNvPr>
            <p:cNvSpPr/>
            <p:nvPr userDrawn="1"/>
          </p:nvSpPr>
          <p:spPr>
            <a:xfrm>
              <a:off x="1338349" y="6766560"/>
              <a:ext cx="1346662" cy="9144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35ECA10D-1C29-4C85-96FB-F4048C0A2E75}"/>
                </a:ext>
              </a:extLst>
            </p:cNvPr>
            <p:cNvSpPr/>
            <p:nvPr userDrawn="1"/>
          </p:nvSpPr>
          <p:spPr>
            <a:xfrm>
              <a:off x="2685011" y="6766560"/>
              <a:ext cx="1346662" cy="91440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43760D78-C9CA-411C-820B-C3FE1C8D863B}"/>
                </a:ext>
              </a:extLst>
            </p:cNvPr>
            <p:cNvSpPr/>
            <p:nvPr userDrawn="1"/>
          </p:nvSpPr>
          <p:spPr>
            <a:xfrm>
              <a:off x="4031673" y="6766560"/>
              <a:ext cx="1346662" cy="9144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xmlns="" id="{DD6F1778-4A51-441D-BDA0-17032363B17E}"/>
                </a:ext>
              </a:extLst>
            </p:cNvPr>
            <p:cNvSpPr/>
            <p:nvPr userDrawn="1"/>
          </p:nvSpPr>
          <p:spPr>
            <a:xfrm>
              <a:off x="5281352" y="6766560"/>
              <a:ext cx="1346662" cy="91440"/>
            </a:xfrm>
            <a:prstGeom prst="rect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6841837A-D0EA-43F3-972E-307FD53EA4FE}"/>
                </a:ext>
              </a:extLst>
            </p:cNvPr>
            <p:cNvSpPr/>
            <p:nvPr userDrawn="1"/>
          </p:nvSpPr>
          <p:spPr>
            <a:xfrm>
              <a:off x="6628014" y="6766560"/>
              <a:ext cx="1346662" cy="91440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xmlns="" id="{009BFC4D-9DF8-4BF4-9699-9809E6904AE3}"/>
                </a:ext>
              </a:extLst>
            </p:cNvPr>
            <p:cNvSpPr/>
            <p:nvPr userDrawn="1"/>
          </p:nvSpPr>
          <p:spPr>
            <a:xfrm>
              <a:off x="7974676" y="6766560"/>
              <a:ext cx="1346662" cy="91440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95E7719F-3E7C-4D25-B12B-841CF98BE63B}"/>
                </a:ext>
              </a:extLst>
            </p:cNvPr>
            <p:cNvSpPr/>
            <p:nvPr userDrawn="1"/>
          </p:nvSpPr>
          <p:spPr>
            <a:xfrm>
              <a:off x="9321338" y="6766560"/>
              <a:ext cx="1346662" cy="9144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xmlns="" id="{627585C8-C093-4AAE-AB89-A93FF69105E1}"/>
                </a:ext>
              </a:extLst>
            </p:cNvPr>
            <p:cNvSpPr/>
            <p:nvPr userDrawn="1"/>
          </p:nvSpPr>
          <p:spPr>
            <a:xfrm>
              <a:off x="10668000" y="6766560"/>
              <a:ext cx="1524000" cy="9144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/>
            </a:p>
          </p:txBody>
        </p:sp>
      </p:grpSp>
      <p:pic>
        <p:nvPicPr>
          <p:cNvPr id="18" name="Picture 17" descr="A close up of a sign&#10;&#10;Description generated with very high confidence">
            <a:extLst>
              <a:ext uri="{FF2B5EF4-FFF2-40B4-BE49-F238E27FC236}">
                <a16:creationId xmlns:a16="http://schemas.microsoft.com/office/drawing/2014/main" xmlns="" id="{38CD86ED-2A5F-46FF-AD13-FB28E9435BA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72423" y="171450"/>
            <a:ext cx="1267698" cy="349236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AAC24529-DA66-4CFB-B3EA-692ED15DE2BF}"/>
              </a:ext>
            </a:extLst>
          </p:cNvPr>
          <p:cNvSpPr/>
          <p:nvPr userDrawn="1"/>
        </p:nvSpPr>
        <p:spPr>
          <a:xfrm>
            <a:off x="11231881" y="76200"/>
            <a:ext cx="45719" cy="5524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900" b="0" i="0">
                <a:solidFill>
                  <a:srgbClr val="6D6E71"/>
                </a:solidFill>
                <a:latin typeface="Bebas Neue"/>
                <a:cs typeface="Bebas Neue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10/5/2018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AF3130D6-A4DB-4146-A3A7-20ECA98035A1}"/>
              </a:ext>
            </a:extLst>
          </p:cNvPr>
          <p:cNvGrpSpPr/>
          <p:nvPr userDrawn="1"/>
        </p:nvGrpSpPr>
        <p:grpSpPr>
          <a:xfrm>
            <a:off x="0" y="7114821"/>
            <a:ext cx="12801600" cy="91172"/>
            <a:chOff x="-8313" y="6766560"/>
            <a:chExt cx="12200313" cy="9144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xmlns="" id="{94FD90AE-02A3-4850-813F-AFDB3A57C18B}"/>
                </a:ext>
              </a:extLst>
            </p:cNvPr>
            <p:cNvSpPr/>
            <p:nvPr userDrawn="1"/>
          </p:nvSpPr>
          <p:spPr>
            <a:xfrm>
              <a:off x="-8313" y="6766560"/>
              <a:ext cx="1346662" cy="9144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15A3F168-684F-4C99-B1C3-7CA20FA4DF58}"/>
                </a:ext>
              </a:extLst>
            </p:cNvPr>
            <p:cNvSpPr/>
            <p:nvPr userDrawn="1"/>
          </p:nvSpPr>
          <p:spPr>
            <a:xfrm>
              <a:off x="1338349" y="6766560"/>
              <a:ext cx="1346662" cy="9144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xmlns="" id="{A483089A-95D7-4163-9380-A5014D23BFBC}"/>
                </a:ext>
              </a:extLst>
            </p:cNvPr>
            <p:cNvSpPr/>
            <p:nvPr userDrawn="1"/>
          </p:nvSpPr>
          <p:spPr>
            <a:xfrm>
              <a:off x="2685011" y="6766560"/>
              <a:ext cx="1346662" cy="91440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xmlns="" id="{6734F810-B0A2-4907-89A9-029B875E2F99}"/>
                </a:ext>
              </a:extLst>
            </p:cNvPr>
            <p:cNvSpPr/>
            <p:nvPr userDrawn="1"/>
          </p:nvSpPr>
          <p:spPr>
            <a:xfrm>
              <a:off x="4031673" y="6766560"/>
              <a:ext cx="1346662" cy="9144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1362DFA0-A631-4E3B-A80B-A25B64804B34}"/>
                </a:ext>
              </a:extLst>
            </p:cNvPr>
            <p:cNvSpPr/>
            <p:nvPr userDrawn="1"/>
          </p:nvSpPr>
          <p:spPr>
            <a:xfrm>
              <a:off x="5281352" y="6766560"/>
              <a:ext cx="1346662" cy="91440"/>
            </a:xfrm>
            <a:prstGeom prst="rect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217B0337-756F-44AD-B929-BB34485889FC}"/>
                </a:ext>
              </a:extLst>
            </p:cNvPr>
            <p:cNvSpPr/>
            <p:nvPr userDrawn="1"/>
          </p:nvSpPr>
          <p:spPr>
            <a:xfrm>
              <a:off x="6628014" y="6766560"/>
              <a:ext cx="1346662" cy="91440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xmlns="" id="{644DE8BD-F5A1-486E-BAEF-2EF31E262B47}"/>
                </a:ext>
              </a:extLst>
            </p:cNvPr>
            <p:cNvSpPr/>
            <p:nvPr userDrawn="1"/>
          </p:nvSpPr>
          <p:spPr>
            <a:xfrm>
              <a:off x="7974676" y="6766560"/>
              <a:ext cx="1346662" cy="91440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5E41C24C-60DA-4EC1-B00D-76EDBBF72A63}"/>
                </a:ext>
              </a:extLst>
            </p:cNvPr>
            <p:cNvSpPr/>
            <p:nvPr userDrawn="1"/>
          </p:nvSpPr>
          <p:spPr>
            <a:xfrm>
              <a:off x="9321338" y="6766560"/>
              <a:ext cx="1346662" cy="9144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xmlns="" id="{BB59BD02-DDE5-4603-891C-AE55D4E3258E}"/>
                </a:ext>
              </a:extLst>
            </p:cNvPr>
            <p:cNvSpPr/>
            <p:nvPr userDrawn="1"/>
          </p:nvSpPr>
          <p:spPr>
            <a:xfrm>
              <a:off x="10668000" y="6766560"/>
              <a:ext cx="1524000" cy="9144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/>
            </a:p>
          </p:txBody>
        </p:sp>
      </p:grpSp>
      <p:pic>
        <p:nvPicPr>
          <p:cNvPr id="16" name="Picture 15" descr="A close up of a sign&#10;&#10;Description generated with very high confidence">
            <a:extLst>
              <a:ext uri="{FF2B5EF4-FFF2-40B4-BE49-F238E27FC236}">
                <a16:creationId xmlns:a16="http://schemas.microsoft.com/office/drawing/2014/main" xmlns="" id="{6DA69D5B-034E-459B-BD58-F03E5671AF3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72423" y="171450"/>
            <a:ext cx="1267698" cy="349236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00B04FC8-F33E-4BBA-AB40-6EF90FA4916B}"/>
              </a:ext>
            </a:extLst>
          </p:cNvPr>
          <p:cNvSpPr/>
          <p:nvPr userDrawn="1"/>
        </p:nvSpPr>
        <p:spPr>
          <a:xfrm>
            <a:off x="11231881" y="76200"/>
            <a:ext cx="45719" cy="5524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10/5/2018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3EA7CF94-5C30-41DD-AD58-72D0DEC4D8CE}"/>
              </a:ext>
            </a:extLst>
          </p:cNvPr>
          <p:cNvGrpSpPr/>
          <p:nvPr userDrawn="1"/>
        </p:nvGrpSpPr>
        <p:grpSpPr>
          <a:xfrm>
            <a:off x="0" y="7114821"/>
            <a:ext cx="12801600" cy="91172"/>
            <a:chOff x="-8313" y="6766560"/>
            <a:chExt cx="12200313" cy="9144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29A36A87-E261-4235-A768-E9B12D09587A}"/>
                </a:ext>
              </a:extLst>
            </p:cNvPr>
            <p:cNvSpPr/>
            <p:nvPr userDrawn="1"/>
          </p:nvSpPr>
          <p:spPr>
            <a:xfrm>
              <a:off x="-8313" y="6766560"/>
              <a:ext cx="1346662" cy="9144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xmlns="" id="{0E2323A8-DAD5-4249-8A10-CD3A03328768}"/>
                </a:ext>
              </a:extLst>
            </p:cNvPr>
            <p:cNvSpPr/>
            <p:nvPr userDrawn="1"/>
          </p:nvSpPr>
          <p:spPr>
            <a:xfrm>
              <a:off x="1338349" y="6766560"/>
              <a:ext cx="1346662" cy="9144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413F692A-E4DB-49A9-8B6D-8F8F86E411BA}"/>
                </a:ext>
              </a:extLst>
            </p:cNvPr>
            <p:cNvSpPr/>
            <p:nvPr userDrawn="1"/>
          </p:nvSpPr>
          <p:spPr>
            <a:xfrm>
              <a:off x="2685011" y="6766560"/>
              <a:ext cx="1346662" cy="91440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xmlns="" id="{EC859923-3CC0-48C3-8519-5E7059C2B434}"/>
                </a:ext>
              </a:extLst>
            </p:cNvPr>
            <p:cNvSpPr/>
            <p:nvPr userDrawn="1"/>
          </p:nvSpPr>
          <p:spPr>
            <a:xfrm>
              <a:off x="4031673" y="6766560"/>
              <a:ext cx="1346662" cy="9144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xmlns="" id="{5B3D7547-8862-4305-974B-F2E71288C037}"/>
                </a:ext>
              </a:extLst>
            </p:cNvPr>
            <p:cNvSpPr/>
            <p:nvPr userDrawn="1"/>
          </p:nvSpPr>
          <p:spPr>
            <a:xfrm>
              <a:off x="5281352" y="6766560"/>
              <a:ext cx="1346662" cy="91440"/>
            </a:xfrm>
            <a:prstGeom prst="rect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9AC0F245-2631-4DEC-9082-8FA18FDDDA18}"/>
                </a:ext>
              </a:extLst>
            </p:cNvPr>
            <p:cNvSpPr/>
            <p:nvPr userDrawn="1"/>
          </p:nvSpPr>
          <p:spPr>
            <a:xfrm>
              <a:off x="6628014" y="6766560"/>
              <a:ext cx="1346662" cy="91440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B65F1A5E-3F0B-403F-8A84-2B870B62A2DE}"/>
                </a:ext>
              </a:extLst>
            </p:cNvPr>
            <p:cNvSpPr/>
            <p:nvPr userDrawn="1"/>
          </p:nvSpPr>
          <p:spPr>
            <a:xfrm>
              <a:off x="7974676" y="6766560"/>
              <a:ext cx="1346662" cy="91440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xmlns="" id="{17807841-0E2A-4A87-B01F-190B677D4E2A}"/>
                </a:ext>
              </a:extLst>
            </p:cNvPr>
            <p:cNvSpPr/>
            <p:nvPr userDrawn="1"/>
          </p:nvSpPr>
          <p:spPr>
            <a:xfrm>
              <a:off x="9321338" y="6766560"/>
              <a:ext cx="1346662" cy="9144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ABA2A3BC-0F62-4C5A-BDD7-4F5CC5050939}"/>
                </a:ext>
              </a:extLst>
            </p:cNvPr>
            <p:cNvSpPr/>
            <p:nvPr userDrawn="1"/>
          </p:nvSpPr>
          <p:spPr>
            <a:xfrm>
              <a:off x="10668000" y="6766560"/>
              <a:ext cx="1524000" cy="9144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/>
            </a:p>
          </p:txBody>
        </p:sp>
      </p:grpSp>
      <p:pic>
        <p:nvPicPr>
          <p:cNvPr id="15" name="Picture 14" descr="A close up of a sign&#10;&#10;Description generated with very high confidence">
            <a:extLst>
              <a:ext uri="{FF2B5EF4-FFF2-40B4-BE49-F238E27FC236}">
                <a16:creationId xmlns:a16="http://schemas.microsoft.com/office/drawing/2014/main" xmlns="" id="{677E645E-B1C6-4CDA-9599-15EAD277B0E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72423" y="171450"/>
            <a:ext cx="1267698" cy="349236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3434ED2F-DD75-4DFB-B220-AA249A27E118}"/>
              </a:ext>
            </a:extLst>
          </p:cNvPr>
          <p:cNvSpPr/>
          <p:nvPr userDrawn="1"/>
        </p:nvSpPr>
        <p:spPr>
          <a:xfrm>
            <a:off x="11231881" y="76200"/>
            <a:ext cx="45719" cy="5524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804293" y="396962"/>
            <a:ext cx="11193010" cy="2923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900" b="0" i="0">
                <a:solidFill>
                  <a:srgbClr val="6D6E71"/>
                </a:solidFill>
                <a:latin typeface="Bebas Neue"/>
                <a:cs typeface="Bebas Neue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885454" y="2696334"/>
            <a:ext cx="11030693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352545" y="6696838"/>
            <a:ext cx="409651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40081" y="6696838"/>
            <a:ext cx="2944368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10/5/2018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9217153" y="6696838"/>
            <a:ext cx="2944368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2988EA92-A677-4842-9D43-8294B018F9EA}"/>
              </a:ext>
            </a:extLst>
          </p:cNvPr>
          <p:cNvGrpSpPr/>
          <p:nvPr userDrawn="1"/>
        </p:nvGrpSpPr>
        <p:grpSpPr>
          <a:xfrm>
            <a:off x="0" y="7114821"/>
            <a:ext cx="12801600" cy="91172"/>
            <a:chOff x="-8313" y="6766560"/>
            <a:chExt cx="12200313" cy="9144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B1877979-FC4A-4F96-BF23-CD74C6D5E7D4}"/>
                </a:ext>
              </a:extLst>
            </p:cNvPr>
            <p:cNvSpPr/>
            <p:nvPr userDrawn="1"/>
          </p:nvSpPr>
          <p:spPr>
            <a:xfrm>
              <a:off x="-8313" y="6766560"/>
              <a:ext cx="1346662" cy="9144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xmlns="" id="{6E33DBFE-883D-4548-ACAB-AE6174DC8F96}"/>
                </a:ext>
              </a:extLst>
            </p:cNvPr>
            <p:cNvSpPr/>
            <p:nvPr userDrawn="1"/>
          </p:nvSpPr>
          <p:spPr>
            <a:xfrm>
              <a:off x="1338349" y="6766560"/>
              <a:ext cx="1346662" cy="9144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xmlns="" id="{FFD0CC3A-9297-4A75-A33D-668F8ACBF61E}"/>
                </a:ext>
              </a:extLst>
            </p:cNvPr>
            <p:cNvSpPr/>
            <p:nvPr userDrawn="1"/>
          </p:nvSpPr>
          <p:spPr>
            <a:xfrm>
              <a:off x="2685011" y="6766560"/>
              <a:ext cx="1346662" cy="91440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370F7549-3BB5-4EB2-B095-C315AF6D5F8C}"/>
                </a:ext>
              </a:extLst>
            </p:cNvPr>
            <p:cNvSpPr/>
            <p:nvPr userDrawn="1"/>
          </p:nvSpPr>
          <p:spPr>
            <a:xfrm>
              <a:off x="4031673" y="6766560"/>
              <a:ext cx="1346662" cy="9144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C15CB5E1-4FDD-4506-96CE-9CCBC8AB530F}"/>
                </a:ext>
              </a:extLst>
            </p:cNvPr>
            <p:cNvSpPr/>
            <p:nvPr userDrawn="1"/>
          </p:nvSpPr>
          <p:spPr>
            <a:xfrm>
              <a:off x="5281352" y="6766560"/>
              <a:ext cx="1346662" cy="91440"/>
            </a:xfrm>
            <a:prstGeom prst="rect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xmlns="" id="{3E1D07AE-A068-4183-ADC0-EF81ABA176C4}"/>
                </a:ext>
              </a:extLst>
            </p:cNvPr>
            <p:cNvSpPr/>
            <p:nvPr userDrawn="1"/>
          </p:nvSpPr>
          <p:spPr>
            <a:xfrm>
              <a:off x="6628014" y="6766560"/>
              <a:ext cx="1346662" cy="91440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FF251950-585B-4AB9-B185-9D88981D322E}"/>
                </a:ext>
              </a:extLst>
            </p:cNvPr>
            <p:cNvSpPr/>
            <p:nvPr userDrawn="1"/>
          </p:nvSpPr>
          <p:spPr>
            <a:xfrm>
              <a:off x="7974676" y="6766560"/>
              <a:ext cx="1346662" cy="91440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xmlns="" id="{4A978393-701D-4694-AB47-28238B8E03E8}"/>
                </a:ext>
              </a:extLst>
            </p:cNvPr>
            <p:cNvSpPr/>
            <p:nvPr userDrawn="1"/>
          </p:nvSpPr>
          <p:spPr>
            <a:xfrm>
              <a:off x="9321338" y="6766560"/>
              <a:ext cx="1346662" cy="9144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81E505E8-6B41-4909-9073-FFEDE4BDBC34}"/>
                </a:ext>
              </a:extLst>
            </p:cNvPr>
            <p:cNvSpPr/>
            <p:nvPr userDrawn="1"/>
          </p:nvSpPr>
          <p:spPr>
            <a:xfrm>
              <a:off x="10668000" y="6766560"/>
              <a:ext cx="1524000" cy="9144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/>
            </a:p>
          </p:txBody>
        </p:sp>
      </p:grpSp>
      <p:pic>
        <p:nvPicPr>
          <p:cNvPr id="17" name="Picture 16" descr="A close up of a sign&#10;&#10;Description generated with very high confidence">
            <a:extLst>
              <a:ext uri="{FF2B5EF4-FFF2-40B4-BE49-F238E27FC236}">
                <a16:creationId xmlns:a16="http://schemas.microsoft.com/office/drawing/2014/main" xmlns="" id="{D006818E-B784-46A2-BEB3-19B36866E2D3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72423" y="171450"/>
            <a:ext cx="1267698" cy="349236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52521EF1-33A0-4635-A032-E6EC28237C63}"/>
              </a:ext>
            </a:extLst>
          </p:cNvPr>
          <p:cNvSpPr/>
          <p:nvPr userDrawn="1"/>
        </p:nvSpPr>
        <p:spPr>
          <a:xfrm>
            <a:off x="11231881" y="76200"/>
            <a:ext cx="45719" cy="5524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" Type="http://schemas.openxmlformats.org/officeDocument/2006/relationships/image" Target="../media/image2.jpg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73.png"/><Relationship Id="rId18" Type="http://schemas.openxmlformats.org/officeDocument/2006/relationships/image" Target="../media/image78.png"/><Relationship Id="rId26" Type="http://schemas.openxmlformats.org/officeDocument/2006/relationships/image" Target="../media/image86.png"/><Relationship Id="rId3" Type="http://schemas.openxmlformats.org/officeDocument/2006/relationships/image" Target="../media/image63.png"/><Relationship Id="rId21" Type="http://schemas.openxmlformats.org/officeDocument/2006/relationships/image" Target="../media/image81.png"/><Relationship Id="rId34" Type="http://schemas.openxmlformats.org/officeDocument/2006/relationships/image" Target="../media/image94.png"/><Relationship Id="rId7" Type="http://schemas.openxmlformats.org/officeDocument/2006/relationships/image" Target="../media/image67.png"/><Relationship Id="rId12" Type="http://schemas.openxmlformats.org/officeDocument/2006/relationships/image" Target="../media/image72.png"/><Relationship Id="rId17" Type="http://schemas.openxmlformats.org/officeDocument/2006/relationships/image" Target="../media/image77.png"/><Relationship Id="rId25" Type="http://schemas.openxmlformats.org/officeDocument/2006/relationships/image" Target="../media/image85.png"/><Relationship Id="rId33" Type="http://schemas.openxmlformats.org/officeDocument/2006/relationships/image" Target="../media/image93.png"/><Relationship Id="rId2" Type="http://schemas.openxmlformats.org/officeDocument/2006/relationships/image" Target="../media/image62.png"/><Relationship Id="rId16" Type="http://schemas.openxmlformats.org/officeDocument/2006/relationships/image" Target="../media/image76.png"/><Relationship Id="rId20" Type="http://schemas.openxmlformats.org/officeDocument/2006/relationships/image" Target="../media/image80.png"/><Relationship Id="rId29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11" Type="http://schemas.openxmlformats.org/officeDocument/2006/relationships/image" Target="../media/image71.png"/><Relationship Id="rId24" Type="http://schemas.openxmlformats.org/officeDocument/2006/relationships/image" Target="../media/image84.png"/><Relationship Id="rId32" Type="http://schemas.openxmlformats.org/officeDocument/2006/relationships/image" Target="../media/image92.png"/><Relationship Id="rId37" Type="http://schemas.openxmlformats.org/officeDocument/2006/relationships/image" Target="../media/image97.png"/><Relationship Id="rId5" Type="http://schemas.openxmlformats.org/officeDocument/2006/relationships/image" Target="../media/image65.png"/><Relationship Id="rId15" Type="http://schemas.openxmlformats.org/officeDocument/2006/relationships/image" Target="../media/image75.png"/><Relationship Id="rId23" Type="http://schemas.openxmlformats.org/officeDocument/2006/relationships/image" Target="../media/image83.png"/><Relationship Id="rId28" Type="http://schemas.openxmlformats.org/officeDocument/2006/relationships/image" Target="../media/image88.png"/><Relationship Id="rId36" Type="http://schemas.openxmlformats.org/officeDocument/2006/relationships/image" Target="../media/image96.png"/><Relationship Id="rId10" Type="http://schemas.openxmlformats.org/officeDocument/2006/relationships/image" Target="../media/image70.png"/><Relationship Id="rId19" Type="http://schemas.openxmlformats.org/officeDocument/2006/relationships/image" Target="../media/image79.png"/><Relationship Id="rId31" Type="http://schemas.openxmlformats.org/officeDocument/2006/relationships/image" Target="../media/image91.png"/><Relationship Id="rId4" Type="http://schemas.openxmlformats.org/officeDocument/2006/relationships/image" Target="../media/image64.png"/><Relationship Id="rId9" Type="http://schemas.openxmlformats.org/officeDocument/2006/relationships/image" Target="../media/image69.png"/><Relationship Id="rId14" Type="http://schemas.openxmlformats.org/officeDocument/2006/relationships/image" Target="../media/image74.png"/><Relationship Id="rId22" Type="http://schemas.openxmlformats.org/officeDocument/2006/relationships/image" Target="../media/image82.png"/><Relationship Id="rId27" Type="http://schemas.openxmlformats.org/officeDocument/2006/relationships/image" Target="../media/image87.png"/><Relationship Id="rId30" Type="http://schemas.openxmlformats.org/officeDocument/2006/relationships/image" Target="../media/image90.png"/><Relationship Id="rId35" Type="http://schemas.openxmlformats.org/officeDocument/2006/relationships/image" Target="../media/image9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13" Type="http://schemas.openxmlformats.org/officeDocument/2006/relationships/image" Target="../media/image108.jpeg"/><Relationship Id="rId3" Type="http://schemas.openxmlformats.org/officeDocument/2006/relationships/image" Target="../media/image99.png"/><Relationship Id="rId7" Type="http://schemas.openxmlformats.org/officeDocument/2006/relationships/image" Target="../media/image103.jpeg"/><Relationship Id="rId12" Type="http://schemas.openxmlformats.org/officeDocument/2006/relationships/image" Target="../media/image107.jp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2.png"/><Relationship Id="rId11" Type="http://schemas.openxmlformats.org/officeDocument/2006/relationships/image" Target="../media/image1.png"/><Relationship Id="rId5" Type="http://schemas.openxmlformats.org/officeDocument/2006/relationships/image" Target="../media/image101.png"/><Relationship Id="rId10" Type="http://schemas.openxmlformats.org/officeDocument/2006/relationships/image" Target="../media/image106.png"/><Relationship Id="rId4" Type="http://schemas.openxmlformats.org/officeDocument/2006/relationships/image" Target="../media/image100.png"/><Relationship Id="rId9" Type="http://schemas.openxmlformats.org/officeDocument/2006/relationships/image" Target="../media/image10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png"/><Relationship Id="rId3" Type="http://schemas.openxmlformats.org/officeDocument/2006/relationships/image" Target="../media/image110.png"/><Relationship Id="rId7" Type="http://schemas.openxmlformats.org/officeDocument/2006/relationships/image" Target="../media/image114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3.png"/><Relationship Id="rId5" Type="http://schemas.openxmlformats.org/officeDocument/2006/relationships/image" Target="../media/image112.png"/><Relationship Id="rId4" Type="http://schemas.openxmlformats.org/officeDocument/2006/relationships/image" Target="../media/image111.png"/><Relationship Id="rId9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png"/><Relationship Id="rId3" Type="http://schemas.openxmlformats.org/officeDocument/2006/relationships/image" Target="../media/image117.jpg"/><Relationship Id="rId7" Type="http://schemas.openxmlformats.org/officeDocument/2006/relationships/image" Target="../media/image121.png"/><Relationship Id="rId2" Type="http://schemas.openxmlformats.org/officeDocument/2006/relationships/image" Target="../media/image11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0.png"/><Relationship Id="rId5" Type="http://schemas.openxmlformats.org/officeDocument/2006/relationships/image" Target="../media/image119.png"/><Relationship Id="rId4" Type="http://schemas.openxmlformats.org/officeDocument/2006/relationships/image" Target="../media/image118.jpg"/><Relationship Id="rId9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png"/><Relationship Id="rId13" Type="http://schemas.openxmlformats.org/officeDocument/2006/relationships/image" Target="../media/image133.png"/><Relationship Id="rId3" Type="http://schemas.openxmlformats.org/officeDocument/2006/relationships/image" Target="../media/image124.png"/><Relationship Id="rId7" Type="http://schemas.openxmlformats.org/officeDocument/2006/relationships/image" Target="../media/image128.png"/><Relationship Id="rId12" Type="http://schemas.openxmlformats.org/officeDocument/2006/relationships/image" Target="../media/image132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7.png"/><Relationship Id="rId11" Type="http://schemas.openxmlformats.org/officeDocument/2006/relationships/image" Target="../media/image1.png"/><Relationship Id="rId5" Type="http://schemas.openxmlformats.org/officeDocument/2006/relationships/image" Target="../media/image126.jpg"/><Relationship Id="rId10" Type="http://schemas.openxmlformats.org/officeDocument/2006/relationships/image" Target="../media/image131.png"/><Relationship Id="rId4" Type="http://schemas.openxmlformats.org/officeDocument/2006/relationships/image" Target="../media/image125.png"/><Relationship Id="rId9" Type="http://schemas.openxmlformats.org/officeDocument/2006/relationships/image" Target="../media/image13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0.png"/><Relationship Id="rId3" Type="http://schemas.openxmlformats.org/officeDocument/2006/relationships/image" Target="../media/image135.png"/><Relationship Id="rId7" Type="http://schemas.openxmlformats.org/officeDocument/2006/relationships/image" Target="../media/image139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8.png"/><Relationship Id="rId11" Type="http://schemas.openxmlformats.org/officeDocument/2006/relationships/image" Target="../media/image142.png"/><Relationship Id="rId5" Type="http://schemas.openxmlformats.org/officeDocument/2006/relationships/image" Target="../media/image137.png"/><Relationship Id="rId10" Type="http://schemas.openxmlformats.org/officeDocument/2006/relationships/image" Target="../media/image1.png"/><Relationship Id="rId4" Type="http://schemas.openxmlformats.org/officeDocument/2006/relationships/image" Target="../media/image136.png"/><Relationship Id="rId9" Type="http://schemas.openxmlformats.org/officeDocument/2006/relationships/image" Target="../media/image14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9.png"/><Relationship Id="rId3" Type="http://schemas.openxmlformats.org/officeDocument/2006/relationships/image" Target="../media/image144.jpg"/><Relationship Id="rId7" Type="http://schemas.openxmlformats.org/officeDocument/2006/relationships/image" Target="../media/image148.png"/><Relationship Id="rId2" Type="http://schemas.openxmlformats.org/officeDocument/2006/relationships/image" Target="../media/image14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7.png"/><Relationship Id="rId5" Type="http://schemas.openxmlformats.org/officeDocument/2006/relationships/image" Target="../media/image146.png"/><Relationship Id="rId10" Type="http://schemas.openxmlformats.org/officeDocument/2006/relationships/image" Target="../media/image1.png"/><Relationship Id="rId4" Type="http://schemas.openxmlformats.org/officeDocument/2006/relationships/image" Target="../media/image145.png"/><Relationship Id="rId9" Type="http://schemas.openxmlformats.org/officeDocument/2006/relationships/image" Target="../media/image15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7.png"/><Relationship Id="rId13" Type="http://schemas.openxmlformats.org/officeDocument/2006/relationships/image" Target="../media/image1.png"/><Relationship Id="rId3" Type="http://schemas.openxmlformats.org/officeDocument/2006/relationships/image" Target="../media/image152.png"/><Relationship Id="rId7" Type="http://schemas.openxmlformats.org/officeDocument/2006/relationships/image" Target="../media/image156.png"/><Relationship Id="rId12" Type="http://schemas.openxmlformats.org/officeDocument/2006/relationships/image" Target="../media/image161.png"/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5.png"/><Relationship Id="rId11" Type="http://schemas.openxmlformats.org/officeDocument/2006/relationships/image" Target="../media/image160.png"/><Relationship Id="rId5" Type="http://schemas.openxmlformats.org/officeDocument/2006/relationships/image" Target="../media/image154.png"/><Relationship Id="rId10" Type="http://schemas.openxmlformats.org/officeDocument/2006/relationships/image" Target="../media/image159.png"/><Relationship Id="rId4" Type="http://schemas.openxmlformats.org/officeDocument/2006/relationships/image" Target="../media/image153.png"/><Relationship Id="rId9" Type="http://schemas.openxmlformats.org/officeDocument/2006/relationships/image" Target="../media/image15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7.jpeg"/><Relationship Id="rId3" Type="http://schemas.openxmlformats.org/officeDocument/2006/relationships/image" Target="../media/image163.png"/><Relationship Id="rId7" Type="http://schemas.openxmlformats.org/officeDocument/2006/relationships/image" Target="../media/image1.png"/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6.png"/><Relationship Id="rId5" Type="http://schemas.openxmlformats.org/officeDocument/2006/relationships/image" Target="../media/image165.png"/><Relationship Id="rId10" Type="http://schemas.openxmlformats.org/officeDocument/2006/relationships/image" Target="../media/image169.jpeg"/><Relationship Id="rId4" Type="http://schemas.openxmlformats.org/officeDocument/2006/relationships/image" Target="../media/image164.png"/><Relationship Id="rId9" Type="http://schemas.openxmlformats.org/officeDocument/2006/relationships/image" Target="../media/image16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6.png"/><Relationship Id="rId13" Type="http://schemas.openxmlformats.org/officeDocument/2006/relationships/image" Target="../media/image72.png"/><Relationship Id="rId3" Type="http://schemas.openxmlformats.org/officeDocument/2006/relationships/image" Target="../media/image171.jpg"/><Relationship Id="rId7" Type="http://schemas.openxmlformats.org/officeDocument/2006/relationships/image" Target="../media/image175.jpg"/><Relationship Id="rId12" Type="http://schemas.openxmlformats.org/officeDocument/2006/relationships/image" Target="../media/image71.png"/><Relationship Id="rId2" Type="http://schemas.openxmlformats.org/officeDocument/2006/relationships/image" Target="../media/image170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4.jpg"/><Relationship Id="rId11" Type="http://schemas.openxmlformats.org/officeDocument/2006/relationships/image" Target="../media/image179.png"/><Relationship Id="rId5" Type="http://schemas.openxmlformats.org/officeDocument/2006/relationships/image" Target="../media/image173.jpg"/><Relationship Id="rId15" Type="http://schemas.openxmlformats.org/officeDocument/2006/relationships/image" Target="../media/image1.png"/><Relationship Id="rId10" Type="http://schemas.openxmlformats.org/officeDocument/2006/relationships/image" Target="../media/image178.png"/><Relationship Id="rId4" Type="http://schemas.openxmlformats.org/officeDocument/2006/relationships/image" Target="../media/image172.jpg"/><Relationship Id="rId9" Type="http://schemas.openxmlformats.org/officeDocument/2006/relationships/image" Target="../media/image177.png"/><Relationship Id="rId14" Type="http://schemas.openxmlformats.org/officeDocument/2006/relationships/image" Target="../media/image18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13" Type="http://schemas.openxmlformats.org/officeDocument/2006/relationships/image" Target="../media/image188.png"/><Relationship Id="rId3" Type="http://schemas.openxmlformats.org/officeDocument/2006/relationships/image" Target="../media/image182.png"/><Relationship Id="rId7" Type="http://schemas.openxmlformats.org/officeDocument/2006/relationships/image" Target="../media/image183.png"/><Relationship Id="rId12" Type="http://schemas.openxmlformats.org/officeDocument/2006/relationships/image" Target="../media/image187.png"/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11" Type="http://schemas.openxmlformats.org/officeDocument/2006/relationships/image" Target="../media/image186.png"/><Relationship Id="rId5" Type="http://schemas.openxmlformats.org/officeDocument/2006/relationships/image" Target="../media/image81.png"/><Relationship Id="rId10" Type="http://schemas.openxmlformats.org/officeDocument/2006/relationships/image" Target="../media/image185.png"/><Relationship Id="rId4" Type="http://schemas.openxmlformats.org/officeDocument/2006/relationships/image" Target="../media/image80.png"/><Relationship Id="rId9" Type="http://schemas.openxmlformats.org/officeDocument/2006/relationships/image" Target="../media/image184.png"/><Relationship Id="rId14" Type="http://schemas.openxmlformats.org/officeDocument/2006/relationships/image" Target="../media/image18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191.png"/><Relationship Id="rId7" Type="http://schemas.openxmlformats.org/officeDocument/2006/relationships/image" Target="../media/image195.png"/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4.png"/><Relationship Id="rId5" Type="http://schemas.openxmlformats.org/officeDocument/2006/relationships/image" Target="../media/image193.png"/><Relationship Id="rId4" Type="http://schemas.openxmlformats.org/officeDocument/2006/relationships/image" Target="../media/image19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png"/><Relationship Id="rId2" Type="http://schemas.openxmlformats.org/officeDocument/2006/relationships/image" Target="../media/image19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8.jpeg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9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00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1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g"/><Relationship Id="rId13" Type="http://schemas.openxmlformats.org/officeDocument/2006/relationships/image" Target="../media/image39.jpg"/><Relationship Id="rId18" Type="http://schemas.openxmlformats.org/officeDocument/2006/relationships/image" Target="../media/image4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12" Type="http://schemas.openxmlformats.org/officeDocument/2006/relationships/image" Target="../media/image38.jpg"/><Relationship Id="rId17" Type="http://schemas.openxmlformats.org/officeDocument/2006/relationships/image" Target="../media/image43.jpg"/><Relationship Id="rId2" Type="http://schemas.openxmlformats.org/officeDocument/2006/relationships/image" Target="../media/image28.png"/><Relationship Id="rId16" Type="http://schemas.openxmlformats.org/officeDocument/2006/relationships/image" Target="../media/image42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2.jpg"/><Relationship Id="rId11" Type="http://schemas.openxmlformats.org/officeDocument/2006/relationships/image" Target="../media/image37.jpg"/><Relationship Id="rId5" Type="http://schemas.openxmlformats.org/officeDocument/2006/relationships/image" Target="../media/image31.jpg"/><Relationship Id="rId15" Type="http://schemas.openxmlformats.org/officeDocument/2006/relationships/image" Target="../media/image41.png"/><Relationship Id="rId10" Type="http://schemas.openxmlformats.org/officeDocument/2006/relationships/image" Target="../media/image36.jpg"/><Relationship Id="rId19" Type="http://schemas.openxmlformats.org/officeDocument/2006/relationships/image" Target="../media/image1.png"/><Relationship Id="rId4" Type="http://schemas.openxmlformats.org/officeDocument/2006/relationships/image" Target="../media/image30.jpg"/><Relationship Id="rId9" Type="http://schemas.openxmlformats.org/officeDocument/2006/relationships/image" Target="../media/image35.png"/><Relationship Id="rId14" Type="http://schemas.openxmlformats.org/officeDocument/2006/relationships/image" Target="../media/image40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1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7" Type="http://schemas.openxmlformats.org/officeDocument/2006/relationships/image" Target="../media/image1.pn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7" Type="http://schemas.openxmlformats.org/officeDocument/2006/relationships/image" Target="../media/image1.pn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227000" y="1"/>
            <a:ext cx="3773804" cy="7200265"/>
          </a:xfrm>
          <a:custGeom>
            <a:avLst/>
            <a:gdLst/>
            <a:ahLst/>
            <a:cxnLst/>
            <a:rect l="l" t="t" r="r" b="b"/>
            <a:pathLst>
              <a:path w="3773804" h="7200265">
                <a:moveTo>
                  <a:pt x="0" y="7199998"/>
                </a:moveTo>
                <a:lnTo>
                  <a:pt x="3773347" y="7199998"/>
                </a:lnTo>
                <a:lnTo>
                  <a:pt x="3773347" y="0"/>
                </a:lnTo>
                <a:lnTo>
                  <a:pt x="0" y="0"/>
                </a:lnTo>
                <a:lnTo>
                  <a:pt x="0" y="7199998"/>
                </a:lnTo>
                <a:close/>
              </a:path>
            </a:pathLst>
          </a:custGeom>
          <a:solidFill>
            <a:srgbClr val="010D7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601601" y="0"/>
            <a:ext cx="7199998" cy="7199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/>
          <p:nvPr/>
        </p:nvSpPr>
        <p:spPr>
          <a:xfrm>
            <a:off x="10001344" y="2738869"/>
            <a:ext cx="77470" cy="58419"/>
          </a:xfrm>
          <a:custGeom>
            <a:avLst/>
            <a:gdLst/>
            <a:ahLst/>
            <a:cxnLst/>
            <a:rect l="l" t="t" r="r" b="b"/>
            <a:pathLst>
              <a:path w="77470" h="58419">
                <a:moveTo>
                  <a:pt x="18389" y="19431"/>
                </a:moveTo>
                <a:lnTo>
                  <a:pt x="0" y="33705"/>
                </a:lnTo>
                <a:lnTo>
                  <a:pt x="1625" y="35382"/>
                </a:lnTo>
                <a:lnTo>
                  <a:pt x="10591" y="36944"/>
                </a:lnTo>
                <a:lnTo>
                  <a:pt x="10998" y="40500"/>
                </a:lnTo>
                <a:lnTo>
                  <a:pt x="23075" y="55397"/>
                </a:lnTo>
                <a:lnTo>
                  <a:pt x="29209" y="57899"/>
                </a:lnTo>
                <a:lnTo>
                  <a:pt x="34670" y="56083"/>
                </a:lnTo>
                <a:lnTo>
                  <a:pt x="37655" y="54838"/>
                </a:lnTo>
                <a:lnTo>
                  <a:pt x="41236" y="53479"/>
                </a:lnTo>
                <a:lnTo>
                  <a:pt x="42785" y="52425"/>
                </a:lnTo>
                <a:lnTo>
                  <a:pt x="21831" y="52425"/>
                </a:lnTo>
                <a:lnTo>
                  <a:pt x="18224" y="48704"/>
                </a:lnTo>
                <a:lnTo>
                  <a:pt x="13677" y="44488"/>
                </a:lnTo>
                <a:lnTo>
                  <a:pt x="13779" y="37592"/>
                </a:lnTo>
                <a:lnTo>
                  <a:pt x="14713" y="33274"/>
                </a:lnTo>
                <a:lnTo>
                  <a:pt x="15874" y="26504"/>
                </a:lnTo>
                <a:lnTo>
                  <a:pt x="19786" y="20878"/>
                </a:lnTo>
                <a:lnTo>
                  <a:pt x="18389" y="19431"/>
                </a:lnTo>
                <a:close/>
              </a:path>
              <a:path w="77470" h="58419">
                <a:moveTo>
                  <a:pt x="52209" y="0"/>
                </a:moveTo>
                <a:lnTo>
                  <a:pt x="27431" y="23723"/>
                </a:lnTo>
                <a:lnTo>
                  <a:pt x="27786" y="27127"/>
                </a:lnTo>
                <a:lnTo>
                  <a:pt x="28028" y="29667"/>
                </a:lnTo>
                <a:lnTo>
                  <a:pt x="29717" y="35496"/>
                </a:lnTo>
                <a:lnTo>
                  <a:pt x="30581" y="39776"/>
                </a:lnTo>
                <a:lnTo>
                  <a:pt x="31279" y="43942"/>
                </a:lnTo>
                <a:lnTo>
                  <a:pt x="31220" y="44488"/>
                </a:lnTo>
                <a:lnTo>
                  <a:pt x="30187" y="47828"/>
                </a:lnTo>
                <a:lnTo>
                  <a:pt x="27317" y="49682"/>
                </a:lnTo>
                <a:lnTo>
                  <a:pt x="25996" y="50736"/>
                </a:lnTo>
                <a:lnTo>
                  <a:pt x="21831" y="52425"/>
                </a:lnTo>
                <a:lnTo>
                  <a:pt x="42785" y="52425"/>
                </a:lnTo>
                <a:lnTo>
                  <a:pt x="47002" y="49555"/>
                </a:lnTo>
                <a:lnTo>
                  <a:pt x="53212" y="38646"/>
                </a:lnTo>
                <a:lnTo>
                  <a:pt x="53085" y="32258"/>
                </a:lnTo>
                <a:lnTo>
                  <a:pt x="51879" y="27127"/>
                </a:lnTo>
                <a:lnTo>
                  <a:pt x="51003" y="22136"/>
                </a:lnTo>
                <a:lnTo>
                  <a:pt x="49110" y="16065"/>
                </a:lnTo>
                <a:lnTo>
                  <a:pt x="51142" y="8305"/>
                </a:lnTo>
                <a:lnTo>
                  <a:pt x="55702" y="5537"/>
                </a:lnTo>
                <a:lnTo>
                  <a:pt x="62653" y="5537"/>
                </a:lnTo>
                <a:lnTo>
                  <a:pt x="60693" y="3708"/>
                </a:lnTo>
                <a:lnTo>
                  <a:pt x="56591" y="1866"/>
                </a:lnTo>
                <a:lnTo>
                  <a:pt x="52209" y="0"/>
                </a:lnTo>
                <a:close/>
              </a:path>
              <a:path w="77470" h="58419">
                <a:moveTo>
                  <a:pt x="62653" y="5537"/>
                </a:moveTo>
                <a:lnTo>
                  <a:pt x="55702" y="5537"/>
                </a:lnTo>
                <a:lnTo>
                  <a:pt x="62255" y="9423"/>
                </a:lnTo>
                <a:lnTo>
                  <a:pt x="64338" y="12293"/>
                </a:lnTo>
                <a:lnTo>
                  <a:pt x="64229" y="22136"/>
                </a:lnTo>
                <a:lnTo>
                  <a:pt x="64109" y="25806"/>
                </a:lnTo>
                <a:lnTo>
                  <a:pt x="58534" y="33274"/>
                </a:lnTo>
                <a:lnTo>
                  <a:pt x="60159" y="34963"/>
                </a:lnTo>
                <a:lnTo>
                  <a:pt x="76949" y="21539"/>
                </a:lnTo>
                <a:lnTo>
                  <a:pt x="76631" y="20218"/>
                </a:lnTo>
                <a:lnTo>
                  <a:pt x="67335" y="17792"/>
                </a:lnTo>
                <a:lnTo>
                  <a:pt x="67398" y="13296"/>
                </a:lnTo>
                <a:lnTo>
                  <a:pt x="65034" y="9156"/>
                </a:lnTo>
                <a:lnTo>
                  <a:pt x="63157" y="6007"/>
                </a:lnTo>
                <a:lnTo>
                  <a:pt x="62653" y="553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9835802" y="2561330"/>
            <a:ext cx="71120" cy="73025"/>
          </a:xfrm>
          <a:custGeom>
            <a:avLst/>
            <a:gdLst/>
            <a:ahLst/>
            <a:cxnLst/>
            <a:rect l="l" t="t" r="r" b="b"/>
            <a:pathLst>
              <a:path w="71120" h="73025">
                <a:moveTo>
                  <a:pt x="2184" y="36499"/>
                </a:moveTo>
                <a:lnTo>
                  <a:pt x="0" y="38112"/>
                </a:lnTo>
                <a:lnTo>
                  <a:pt x="33261" y="72555"/>
                </a:lnTo>
                <a:lnTo>
                  <a:pt x="46779" y="62915"/>
                </a:lnTo>
                <a:lnTo>
                  <a:pt x="36296" y="62915"/>
                </a:lnTo>
                <a:lnTo>
                  <a:pt x="29908" y="61150"/>
                </a:lnTo>
                <a:lnTo>
                  <a:pt x="23662" y="59728"/>
                </a:lnTo>
                <a:lnTo>
                  <a:pt x="18669" y="53835"/>
                </a:lnTo>
                <a:lnTo>
                  <a:pt x="40368" y="38315"/>
                </a:lnTo>
                <a:lnTo>
                  <a:pt x="3937" y="38315"/>
                </a:lnTo>
                <a:lnTo>
                  <a:pt x="2184" y="36499"/>
                </a:lnTo>
                <a:close/>
              </a:path>
              <a:path w="71120" h="73025">
                <a:moveTo>
                  <a:pt x="50939" y="56883"/>
                </a:moveTo>
                <a:lnTo>
                  <a:pt x="46901" y="58966"/>
                </a:lnTo>
                <a:lnTo>
                  <a:pt x="44996" y="59410"/>
                </a:lnTo>
                <a:lnTo>
                  <a:pt x="43911" y="59740"/>
                </a:lnTo>
                <a:lnTo>
                  <a:pt x="36296" y="62915"/>
                </a:lnTo>
                <a:lnTo>
                  <a:pt x="46779" y="62915"/>
                </a:lnTo>
                <a:lnTo>
                  <a:pt x="52692" y="58699"/>
                </a:lnTo>
                <a:lnTo>
                  <a:pt x="50939" y="56883"/>
                </a:lnTo>
                <a:close/>
              </a:path>
              <a:path w="71120" h="73025">
                <a:moveTo>
                  <a:pt x="48869" y="0"/>
                </a:moveTo>
                <a:lnTo>
                  <a:pt x="46609" y="1498"/>
                </a:lnTo>
                <a:lnTo>
                  <a:pt x="49885" y="4889"/>
                </a:lnTo>
                <a:lnTo>
                  <a:pt x="3937" y="38315"/>
                </a:lnTo>
                <a:lnTo>
                  <a:pt x="40368" y="38315"/>
                </a:lnTo>
                <a:lnTo>
                  <a:pt x="65087" y="20637"/>
                </a:lnTo>
                <a:lnTo>
                  <a:pt x="68800" y="20637"/>
                </a:lnTo>
                <a:lnTo>
                  <a:pt x="48869" y="0"/>
                </a:lnTo>
                <a:close/>
              </a:path>
              <a:path w="71120" h="73025">
                <a:moveTo>
                  <a:pt x="68800" y="20637"/>
                </a:moveTo>
                <a:lnTo>
                  <a:pt x="65087" y="20637"/>
                </a:lnTo>
                <a:lnTo>
                  <a:pt x="68719" y="24396"/>
                </a:lnTo>
                <a:lnTo>
                  <a:pt x="71094" y="23012"/>
                </a:lnTo>
                <a:lnTo>
                  <a:pt x="68800" y="2063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9757573" y="2486475"/>
            <a:ext cx="77470" cy="58419"/>
          </a:xfrm>
          <a:custGeom>
            <a:avLst/>
            <a:gdLst/>
            <a:ahLst/>
            <a:cxnLst/>
            <a:rect l="l" t="t" r="r" b="b"/>
            <a:pathLst>
              <a:path w="77470" h="58419">
                <a:moveTo>
                  <a:pt x="18389" y="19392"/>
                </a:moveTo>
                <a:lnTo>
                  <a:pt x="0" y="33667"/>
                </a:lnTo>
                <a:lnTo>
                  <a:pt x="1625" y="35356"/>
                </a:lnTo>
                <a:lnTo>
                  <a:pt x="10617" y="36931"/>
                </a:lnTo>
                <a:lnTo>
                  <a:pt x="11036" y="40500"/>
                </a:lnTo>
                <a:lnTo>
                  <a:pt x="23101" y="55397"/>
                </a:lnTo>
                <a:lnTo>
                  <a:pt x="29210" y="57861"/>
                </a:lnTo>
                <a:lnTo>
                  <a:pt x="34683" y="56057"/>
                </a:lnTo>
                <a:lnTo>
                  <a:pt x="37668" y="54813"/>
                </a:lnTo>
                <a:lnTo>
                  <a:pt x="41249" y="53454"/>
                </a:lnTo>
                <a:lnTo>
                  <a:pt x="42808" y="52387"/>
                </a:lnTo>
                <a:lnTo>
                  <a:pt x="21831" y="52387"/>
                </a:lnTo>
                <a:lnTo>
                  <a:pt x="18338" y="48780"/>
                </a:lnTo>
                <a:lnTo>
                  <a:pt x="13677" y="44449"/>
                </a:lnTo>
                <a:lnTo>
                  <a:pt x="13804" y="37566"/>
                </a:lnTo>
                <a:lnTo>
                  <a:pt x="14738" y="33248"/>
                </a:lnTo>
                <a:lnTo>
                  <a:pt x="15887" y="26479"/>
                </a:lnTo>
                <a:lnTo>
                  <a:pt x="19786" y="20853"/>
                </a:lnTo>
                <a:lnTo>
                  <a:pt x="18389" y="19392"/>
                </a:lnTo>
                <a:close/>
              </a:path>
              <a:path w="77470" h="58419">
                <a:moveTo>
                  <a:pt x="52247" y="0"/>
                </a:moveTo>
                <a:lnTo>
                  <a:pt x="27444" y="23698"/>
                </a:lnTo>
                <a:lnTo>
                  <a:pt x="28041" y="29654"/>
                </a:lnTo>
                <a:lnTo>
                  <a:pt x="29718" y="35471"/>
                </a:lnTo>
                <a:lnTo>
                  <a:pt x="30607" y="39763"/>
                </a:lnTo>
                <a:lnTo>
                  <a:pt x="31305" y="43929"/>
                </a:lnTo>
                <a:lnTo>
                  <a:pt x="31252" y="44449"/>
                </a:lnTo>
                <a:lnTo>
                  <a:pt x="30200" y="47815"/>
                </a:lnTo>
                <a:lnTo>
                  <a:pt x="27330" y="49656"/>
                </a:lnTo>
                <a:lnTo>
                  <a:pt x="25996" y="50698"/>
                </a:lnTo>
                <a:lnTo>
                  <a:pt x="21831" y="52387"/>
                </a:lnTo>
                <a:lnTo>
                  <a:pt x="42808" y="52387"/>
                </a:lnTo>
                <a:lnTo>
                  <a:pt x="47002" y="49517"/>
                </a:lnTo>
                <a:lnTo>
                  <a:pt x="53238" y="38620"/>
                </a:lnTo>
                <a:lnTo>
                  <a:pt x="53098" y="32232"/>
                </a:lnTo>
                <a:lnTo>
                  <a:pt x="52006" y="27216"/>
                </a:lnTo>
                <a:lnTo>
                  <a:pt x="51028" y="22123"/>
                </a:lnTo>
                <a:lnTo>
                  <a:pt x="49110" y="16040"/>
                </a:lnTo>
                <a:lnTo>
                  <a:pt x="50406" y="11328"/>
                </a:lnTo>
                <a:lnTo>
                  <a:pt x="51142" y="8267"/>
                </a:lnTo>
                <a:lnTo>
                  <a:pt x="55689" y="5486"/>
                </a:lnTo>
                <a:lnTo>
                  <a:pt x="62628" y="5486"/>
                </a:lnTo>
                <a:lnTo>
                  <a:pt x="60706" y="3682"/>
                </a:lnTo>
                <a:lnTo>
                  <a:pt x="56591" y="1828"/>
                </a:lnTo>
                <a:lnTo>
                  <a:pt x="52247" y="0"/>
                </a:lnTo>
                <a:close/>
              </a:path>
              <a:path w="77470" h="58419">
                <a:moveTo>
                  <a:pt x="62628" y="5486"/>
                </a:moveTo>
                <a:lnTo>
                  <a:pt x="55689" y="5486"/>
                </a:lnTo>
                <a:lnTo>
                  <a:pt x="62280" y="9410"/>
                </a:lnTo>
                <a:lnTo>
                  <a:pt x="64350" y="12280"/>
                </a:lnTo>
                <a:lnTo>
                  <a:pt x="64276" y="20853"/>
                </a:lnTo>
                <a:lnTo>
                  <a:pt x="64096" y="25755"/>
                </a:lnTo>
                <a:lnTo>
                  <a:pt x="58547" y="33248"/>
                </a:lnTo>
                <a:lnTo>
                  <a:pt x="60185" y="34950"/>
                </a:lnTo>
                <a:lnTo>
                  <a:pt x="76974" y="21513"/>
                </a:lnTo>
                <a:lnTo>
                  <a:pt x="76644" y="20192"/>
                </a:lnTo>
                <a:lnTo>
                  <a:pt x="67348" y="17767"/>
                </a:lnTo>
                <a:lnTo>
                  <a:pt x="67424" y="13296"/>
                </a:lnTo>
                <a:lnTo>
                  <a:pt x="65051" y="9131"/>
                </a:lnTo>
                <a:lnTo>
                  <a:pt x="63157" y="5981"/>
                </a:lnTo>
                <a:lnTo>
                  <a:pt x="62628" y="548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9803296" y="2527090"/>
            <a:ext cx="64769" cy="56515"/>
          </a:xfrm>
          <a:custGeom>
            <a:avLst/>
            <a:gdLst/>
            <a:ahLst/>
            <a:cxnLst/>
            <a:rect l="l" t="t" r="r" b="b"/>
            <a:pathLst>
              <a:path w="64770" h="56514">
                <a:moveTo>
                  <a:pt x="36572" y="0"/>
                </a:moveTo>
                <a:lnTo>
                  <a:pt x="0" y="27374"/>
                </a:lnTo>
                <a:lnTo>
                  <a:pt x="753" y="38446"/>
                </a:lnTo>
                <a:lnTo>
                  <a:pt x="27326" y="55931"/>
                </a:lnTo>
                <a:lnTo>
                  <a:pt x="39782" y="53854"/>
                </a:lnTo>
                <a:lnTo>
                  <a:pt x="51106" y="47563"/>
                </a:lnTo>
                <a:lnTo>
                  <a:pt x="10659" y="47563"/>
                </a:lnTo>
                <a:lnTo>
                  <a:pt x="9008" y="47068"/>
                </a:lnTo>
                <a:lnTo>
                  <a:pt x="42865" y="14674"/>
                </a:lnTo>
                <a:lnTo>
                  <a:pt x="54017" y="8295"/>
                </a:lnTo>
                <a:lnTo>
                  <a:pt x="57906" y="8295"/>
                </a:lnTo>
                <a:lnTo>
                  <a:pt x="57446" y="7533"/>
                </a:lnTo>
                <a:lnTo>
                  <a:pt x="56176" y="6212"/>
                </a:lnTo>
                <a:lnTo>
                  <a:pt x="48232" y="1599"/>
                </a:lnTo>
                <a:lnTo>
                  <a:pt x="36572" y="0"/>
                </a:lnTo>
                <a:close/>
              </a:path>
              <a:path w="64770" h="56514">
                <a:moveTo>
                  <a:pt x="57906" y="8295"/>
                </a:moveTo>
                <a:lnTo>
                  <a:pt x="54017" y="8295"/>
                </a:lnTo>
                <a:lnTo>
                  <a:pt x="55528" y="8435"/>
                </a:lnTo>
                <a:lnTo>
                  <a:pt x="57068" y="10628"/>
                </a:lnTo>
                <a:lnTo>
                  <a:pt x="55405" y="15643"/>
                </a:lnTo>
                <a:lnTo>
                  <a:pt x="46604" y="22918"/>
                </a:lnTo>
                <a:lnTo>
                  <a:pt x="32234" y="33442"/>
                </a:lnTo>
                <a:lnTo>
                  <a:pt x="20601" y="42411"/>
                </a:lnTo>
                <a:lnTo>
                  <a:pt x="12589" y="47144"/>
                </a:lnTo>
                <a:lnTo>
                  <a:pt x="10659" y="47563"/>
                </a:lnTo>
                <a:lnTo>
                  <a:pt x="51106" y="47563"/>
                </a:lnTo>
                <a:lnTo>
                  <a:pt x="51312" y="47449"/>
                </a:lnTo>
                <a:lnTo>
                  <a:pt x="52252" y="46751"/>
                </a:lnTo>
                <a:lnTo>
                  <a:pt x="53102" y="46179"/>
                </a:lnTo>
                <a:lnTo>
                  <a:pt x="53953" y="45354"/>
                </a:lnTo>
                <a:lnTo>
                  <a:pt x="59022" y="39881"/>
                </a:lnTo>
                <a:lnTo>
                  <a:pt x="64211" y="29191"/>
                </a:lnTo>
                <a:lnTo>
                  <a:pt x="63854" y="18146"/>
                </a:lnTo>
                <a:lnTo>
                  <a:pt x="57906" y="829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9883783" y="2610424"/>
            <a:ext cx="64135" cy="56515"/>
          </a:xfrm>
          <a:custGeom>
            <a:avLst/>
            <a:gdLst/>
            <a:ahLst/>
            <a:cxnLst/>
            <a:rect l="l" t="t" r="r" b="b"/>
            <a:pathLst>
              <a:path w="64135" h="56514">
                <a:moveTo>
                  <a:pt x="36622" y="0"/>
                </a:moveTo>
                <a:lnTo>
                  <a:pt x="24251" y="2436"/>
                </a:lnTo>
                <a:lnTo>
                  <a:pt x="12811" y="8334"/>
                </a:lnTo>
                <a:lnTo>
                  <a:pt x="11731" y="9376"/>
                </a:lnTo>
                <a:lnTo>
                  <a:pt x="11134" y="9731"/>
                </a:lnTo>
                <a:lnTo>
                  <a:pt x="5314" y="15878"/>
                </a:lnTo>
                <a:lnTo>
                  <a:pt x="0" y="27428"/>
                </a:lnTo>
                <a:lnTo>
                  <a:pt x="791" y="38508"/>
                </a:lnTo>
                <a:lnTo>
                  <a:pt x="27380" y="55904"/>
                </a:lnTo>
                <a:lnTo>
                  <a:pt x="39796" y="53815"/>
                </a:lnTo>
                <a:lnTo>
                  <a:pt x="51307" y="47488"/>
                </a:lnTo>
                <a:lnTo>
                  <a:pt x="10545" y="47476"/>
                </a:lnTo>
                <a:lnTo>
                  <a:pt x="8924" y="46993"/>
                </a:lnTo>
                <a:lnTo>
                  <a:pt x="8320" y="41526"/>
                </a:lnTo>
                <a:lnTo>
                  <a:pt x="16667" y="33893"/>
                </a:lnTo>
                <a:lnTo>
                  <a:pt x="29829" y="24019"/>
                </a:lnTo>
                <a:lnTo>
                  <a:pt x="30822" y="23328"/>
                </a:lnTo>
                <a:lnTo>
                  <a:pt x="42802" y="14629"/>
                </a:lnTo>
                <a:lnTo>
                  <a:pt x="51634" y="9223"/>
                </a:lnTo>
                <a:lnTo>
                  <a:pt x="54035" y="8334"/>
                </a:lnTo>
                <a:lnTo>
                  <a:pt x="57933" y="8334"/>
                </a:lnTo>
                <a:lnTo>
                  <a:pt x="57476" y="7572"/>
                </a:lnTo>
                <a:lnTo>
                  <a:pt x="56194" y="6251"/>
                </a:lnTo>
                <a:lnTo>
                  <a:pt x="48264" y="1589"/>
                </a:lnTo>
                <a:lnTo>
                  <a:pt x="36622" y="0"/>
                </a:lnTo>
                <a:close/>
              </a:path>
              <a:path w="64135" h="56514">
                <a:moveTo>
                  <a:pt x="57933" y="8334"/>
                </a:moveTo>
                <a:lnTo>
                  <a:pt x="54035" y="8334"/>
                </a:lnTo>
                <a:lnTo>
                  <a:pt x="55559" y="8474"/>
                </a:lnTo>
                <a:lnTo>
                  <a:pt x="56968" y="10537"/>
                </a:lnTo>
                <a:lnTo>
                  <a:pt x="55337" y="15582"/>
                </a:lnTo>
                <a:lnTo>
                  <a:pt x="46563" y="22886"/>
                </a:lnTo>
                <a:lnTo>
                  <a:pt x="32149" y="33379"/>
                </a:lnTo>
                <a:lnTo>
                  <a:pt x="20558" y="42384"/>
                </a:lnTo>
                <a:lnTo>
                  <a:pt x="12480" y="47044"/>
                </a:lnTo>
                <a:lnTo>
                  <a:pt x="10588" y="47488"/>
                </a:lnTo>
                <a:lnTo>
                  <a:pt x="51330" y="47476"/>
                </a:lnTo>
                <a:lnTo>
                  <a:pt x="52282" y="46803"/>
                </a:lnTo>
                <a:lnTo>
                  <a:pt x="53857" y="45279"/>
                </a:lnTo>
                <a:lnTo>
                  <a:pt x="58827" y="39935"/>
                </a:lnTo>
                <a:lnTo>
                  <a:pt x="64098" y="29212"/>
                </a:lnTo>
                <a:lnTo>
                  <a:pt x="63809" y="18151"/>
                </a:lnTo>
                <a:lnTo>
                  <a:pt x="57933" y="833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9969448" y="2699134"/>
            <a:ext cx="64769" cy="56515"/>
          </a:xfrm>
          <a:custGeom>
            <a:avLst/>
            <a:gdLst/>
            <a:ahLst/>
            <a:cxnLst/>
            <a:rect l="l" t="t" r="r" b="b"/>
            <a:pathLst>
              <a:path w="64770" h="56514">
                <a:moveTo>
                  <a:pt x="36563" y="0"/>
                </a:moveTo>
                <a:lnTo>
                  <a:pt x="0" y="27394"/>
                </a:lnTo>
                <a:lnTo>
                  <a:pt x="762" y="38472"/>
                </a:lnTo>
                <a:lnTo>
                  <a:pt x="27332" y="55944"/>
                </a:lnTo>
                <a:lnTo>
                  <a:pt x="39783" y="53863"/>
                </a:lnTo>
                <a:lnTo>
                  <a:pt x="51101" y="47571"/>
                </a:lnTo>
                <a:lnTo>
                  <a:pt x="10654" y="47571"/>
                </a:lnTo>
                <a:lnTo>
                  <a:pt x="9016" y="47088"/>
                </a:lnTo>
                <a:lnTo>
                  <a:pt x="42855" y="14679"/>
                </a:lnTo>
                <a:lnTo>
                  <a:pt x="53999" y="8290"/>
                </a:lnTo>
                <a:lnTo>
                  <a:pt x="57898" y="8290"/>
                </a:lnTo>
                <a:lnTo>
                  <a:pt x="57454" y="7553"/>
                </a:lnTo>
                <a:lnTo>
                  <a:pt x="56158" y="6207"/>
                </a:lnTo>
                <a:lnTo>
                  <a:pt x="48229" y="1606"/>
                </a:lnTo>
                <a:lnTo>
                  <a:pt x="36563" y="0"/>
                </a:lnTo>
                <a:close/>
              </a:path>
              <a:path w="64770" h="56514">
                <a:moveTo>
                  <a:pt x="57898" y="8290"/>
                </a:moveTo>
                <a:lnTo>
                  <a:pt x="53999" y="8290"/>
                </a:lnTo>
                <a:lnTo>
                  <a:pt x="55536" y="8455"/>
                </a:lnTo>
                <a:lnTo>
                  <a:pt x="57066" y="10635"/>
                </a:lnTo>
                <a:lnTo>
                  <a:pt x="55406" y="15640"/>
                </a:lnTo>
                <a:lnTo>
                  <a:pt x="46607" y="22923"/>
                </a:lnTo>
                <a:lnTo>
                  <a:pt x="32233" y="33468"/>
                </a:lnTo>
                <a:lnTo>
                  <a:pt x="20588" y="42423"/>
                </a:lnTo>
                <a:lnTo>
                  <a:pt x="12585" y="47152"/>
                </a:lnTo>
                <a:lnTo>
                  <a:pt x="10654" y="47571"/>
                </a:lnTo>
                <a:lnTo>
                  <a:pt x="51101" y="47571"/>
                </a:lnTo>
                <a:lnTo>
                  <a:pt x="64194" y="29210"/>
                </a:lnTo>
                <a:lnTo>
                  <a:pt x="63848" y="18164"/>
                </a:lnTo>
                <a:lnTo>
                  <a:pt x="57898" y="829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9915957" y="2644331"/>
            <a:ext cx="79375" cy="60325"/>
          </a:xfrm>
          <a:custGeom>
            <a:avLst/>
            <a:gdLst/>
            <a:ahLst/>
            <a:cxnLst/>
            <a:rect l="l" t="t" r="r" b="b"/>
            <a:pathLst>
              <a:path w="79375" h="60325">
                <a:moveTo>
                  <a:pt x="2184" y="36499"/>
                </a:moveTo>
                <a:lnTo>
                  <a:pt x="0" y="38112"/>
                </a:lnTo>
                <a:lnTo>
                  <a:pt x="20726" y="59804"/>
                </a:lnTo>
                <a:lnTo>
                  <a:pt x="22872" y="58191"/>
                </a:lnTo>
                <a:lnTo>
                  <a:pt x="18821" y="53733"/>
                </a:lnTo>
                <a:lnTo>
                  <a:pt x="38849" y="39281"/>
                </a:lnTo>
                <a:lnTo>
                  <a:pt x="42494" y="39281"/>
                </a:lnTo>
                <a:lnTo>
                  <a:pt x="41935" y="38442"/>
                </a:lnTo>
                <a:lnTo>
                  <a:pt x="4267" y="38442"/>
                </a:lnTo>
                <a:lnTo>
                  <a:pt x="2184" y="36499"/>
                </a:lnTo>
                <a:close/>
              </a:path>
              <a:path w="79375" h="60325">
                <a:moveTo>
                  <a:pt x="45110" y="40690"/>
                </a:moveTo>
                <a:lnTo>
                  <a:pt x="42583" y="43141"/>
                </a:lnTo>
                <a:lnTo>
                  <a:pt x="49555" y="50368"/>
                </a:lnTo>
                <a:lnTo>
                  <a:pt x="54495" y="52349"/>
                </a:lnTo>
                <a:lnTo>
                  <a:pt x="59296" y="54444"/>
                </a:lnTo>
                <a:lnTo>
                  <a:pt x="62979" y="54609"/>
                </a:lnTo>
                <a:lnTo>
                  <a:pt x="66433" y="53847"/>
                </a:lnTo>
                <a:lnTo>
                  <a:pt x="69748" y="53212"/>
                </a:lnTo>
                <a:lnTo>
                  <a:pt x="72402" y="51587"/>
                </a:lnTo>
                <a:lnTo>
                  <a:pt x="75666" y="47739"/>
                </a:lnTo>
                <a:lnTo>
                  <a:pt x="78689" y="44132"/>
                </a:lnTo>
                <a:lnTo>
                  <a:pt x="79043" y="41554"/>
                </a:lnTo>
                <a:lnTo>
                  <a:pt x="47091" y="41554"/>
                </a:lnTo>
                <a:lnTo>
                  <a:pt x="45110" y="40690"/>
                </a:lnTo>
                <a:close/>
              </a:path>
              <a:path w="79375" h="60325">
                <a:moveTo>
                  <a:pt x="42494" y="39281"/>
                </a:moveTo>
                <a:lnTo>
                  <a:pt x="38849" y="39281"/>
                </a:lnTo>
                <a:lnTo>
                  <a:pt x="42583" y="43141"/>
                </a:lnTo>
                <a:lnTo>
                  <a:pt x="44869" y="40690"/>
                </a:lnTo>
                <a:lnTo>
                  <a:pt x="42849" y="39814"/>
                </a:lnTo>
                <a:lnTo>
                  <a:pt x="42494" y="39281"/>
                </a:lnTo>
                <a:close/>
              </a:path>
              <a:path w="79375" h="60325">
                <a:moveTo>
                  <a:pt x="68728" y="20548"/>
                </a:moveTo>
                <a:lnTo>
                  <a:pt x="64744" y="20548"/>
                </a:lnTo>
                <a:lnTo>
                  <a:pt x="65341" y="21158"/>
                </a:lnTo>
                <a:lnTo>
                  <a:pt x="66167" y="21755"/>
                </a:lnTo>
                <a:lnTo>
                  <a:pt x="67081" y="22707"/>
                </a:lnTo>
                <a:lnTo>
                  <a:pt x="67310" y="23672"/>
                </a:lnTo>
                <a:lnTo>
                  <a:pt x="67741" y="24612"/>
                </a:lnTo>
                <a:lnTo>
                  <a:pt x="67271" y="26034"/>
                </a:lnTo>
                <a:lnTo>
                  <a:pt x="66776" y="26733"/>
                </a:lnTo>
                <a:lnTo>
                  <a:pt x="64363" y="29070"/>
                </a:lnTo>
                <a:lnTo>
                  <a:pt x="62204" y="30937"/>
                </a:lnTo>
                <a:lnTo>
                  <a:pt x="60159" y="32435"/>
                </a:lnTo>
                <a:lnTo>
                  <a:pt x="57264" y="34734"/>
                </a:lnTo>
                <a:lnTo>
                  <a:pt x="56070" y="35648"/>
                </a:lnTo>
                <a:lnTo>
                  <a:pt x="55029" y="36245"/>
                </a:lnTo>
                <a:lnTo>
                  <a:pt x="50939" y="39001"/>
                </a:lnTo>
                <a:lnTo>
                  <a:pt x="50431" y="39484"/>
                </a:lnTo>
                <a:lnTo>
                  <a:pt x="49847" y="39827"/>
                </a:lnTo>
                <a:lnTo>
                  <a:pt x="47091" y="41554"/>
                </a:lnTo>
                <a:lnTo>
                  <a:pt x="79043" y="41554"/>
                </a:lnTo>
                <a:lnTo>
                  <a:pt x="79162" y="40690"/>
                </a:lnTo>
                <a:lnTo>
                  <a:pt x="79057" y="35839"/>
                </a:lnTo>
                <a:lnTo>
                  <a:pt x="77495" y="31064"/>
                </a:lnTo>
                <a:lnTo>
                  <a:pt x="75526" y="28562"/>
                </a:lnTo>
                <a:lnTo>
                  <a:pt x="73558" y="25793"/>
                </a:lnTo>
                <a:lnTo>
                  <a:pt x="70764" y="22656"/>
                </a:lnTo>
                <a:lnTo>
                  <a:pt x="68728" y="20548"/>
                </a:lnTo>
                <a:close/>
              </a:path>
              <a:path w="79375" h="60325">
                <a:moveTo>
                  <a:pt x="48882" y="0"/>
                </a:moveTo>
                <a:lnTo>
                  <a:pt x="46736" y="1638"/>
                </a:lnTo>
                <a:lnTo>
                  <a:pt x="50088" y="5092"/>
                </a:lnTo>
                <a:lnTo>
                  <a:pt x="4267" y="38442"/>
                </a:lnTo>
                <a:lnTo>
                  <a:pt x="41935" y="38442"/>
                </a:lnTo>
                <a:lnTo>
                  <a:pt x="41249" y="37414"/>
                </a:lnTo>
                <a:lnTo>
                  <a:pt x="64744" y="20548"/>
                </a:lnTo>
                <a:lnTo>
                  <a:pt x="68728" y="20548"/>
                </a:lnTo>
                <a:lnTo>
                  <a:pt x="4888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8170397" y="2380204"/>
            <a:ext cx="45085" cy="65405"/>
          </a:xfrm>
          <a:custGeom>
            <a:avLst/>
            <a:gdLst/>
            <a:ahLst/>
            <a:cxnLst/>
            <a:rect l="l" t="t" r="r" b="b"/>
            <a:pathLst>
              <a:path w="45085" h="65405">
                <a:moveTo>
                  <a:pt x="14228" y="59296"/>
                </a:moveTo>
                <a:lnTo>
                  <a:pt x="9702" y="59296"/>
                </a:lnTo>
                <a:lnTo>
                  <a:pt x="12547" y="61467"/>
                </a:lnTo>
                <a:lnTo>
                  <a:pt x="15227" y="63639"/>
                </a:lnTo>
                <a:lnTo>
                  <a:pt x="18745" y="64477"/>
                </a:lnTo>
                <a:lnTo>
                  <a:pt x="21602" y="64998"/>
                </a:lnTo>
                <a:lnTo>
                  <a:pt x="27279" y="65163"/>
                </a:lnTo>
                <a:lnTo>
                  <a:pt x="31648" y="63144"/>
                </a:lnTo>
                <a:lnTo>
                  <a:pt x="33514" y="62318"/>
                </a:lnTo>
                <a:lnTo>
                  <a:pt x="17259" y="62318"/>
                </a:lnTo>
                <a:lnTo>
                  <a:pt x="14228" y="59296"/>
                </a:lnTo>
                <a:close/>
              </a:path>
              <a:path w="45085" h="65405">
                <a:moveTo>
                  <a:pt x="4533" y="41528"/>
                </a:moveTo>
                <a:lnTo>
                  <a:pt x="2514" y="41528"/>
                </a:lnTo>
                <a:lnTo>
                  <a:pt x="0" y="64668"/>
                </a:lnTo>
                <a:lnTo>
                  <a:pt x="2349" y="64668"/>
                </a:lnTo>
                <a:lnTo>
                  <a:pt x="9702" y="59296"/>
                </a:lnTo>
                <a:lnTo>
                  <a:pt x="14228" y="59296"/>
                </a:lnTo>
                <a:lnTo>
                  <a:pt x="12382" y="57454"/>
                </a:lnTo>
                <a:lnTo>
                  <a:pt x="10032" y="53936"/>
                </a:lnTo>
                <a:lnTo>
                  <a:pt x="5854" y="48259"/>
                </a:lnTo>
                <a:lnTo>
                  <a:pt x="4533" y="41528"/>
                </a:lnTo>
                <a:close/>
              </a:path>
              <a:path w="45085" h="65405">
                <a:moveTo>
                  <a:pt x="23964" y="0"/>
                </a:moveTo>
                <a:lnTo>
                  <a:pt x="5346" y="23787"/>
                </a:lnTo>
                <a:lnTo>
                  <a:pt x="6197" y="28155"/>
                </a:lnTo>
                <a:lnTo>
                  <a:pt x="6997" y="32499"/>
                </a:lnTo>
                <a:lnTo>
                  <a:pt x="11887" y="38011"/>
                </a:lnTo>
                <a:lnTo>
                  <a:pt x="14058" y="39700"/>
                </a:lnTo>
                <a:lnTo>
                  <a:pt x="16586" y="41706"/>
                </a:lnTo>
                <a:lnTo>
                  <a:pt x="21945" y="44538"/>
                </a:lnTo>
                <a:lnTo>
                  <a:pt x="25628" y="46888"/>
                </a:lnTo>
                <a:lnTo>
                  <a:pt x="29298" y="49415"/>
                </a:lnTo>
                <a:lnTo>
                  <a:pt x="31140" y="52768"/>
                </a:lnTo>
                <a:lnTo>
                  <a:pt x="30479" y="56121"/>
                </a:lnTo>
                <a:lnTo>
                  <a:pt x="30314" y="57797"/>
                </a:lnTo>
                <a:lnTo>
                  <a:pt x="28638" y="61975"/>
                </a:lnTo>
                <a:lnTo>
                  <a:pt x="23456" y="61975"/>
                </a:lnTo>
                <a:lnTo>
                  <a:pt x="17259" y="62318"/>
                </a:lnTo>
                <a:lnTo>
                  <a:pt x="33514" y="62318"/>
                </a:lnTo>
                <a:lnTo>
                  <a:pt x="37706" y="60464"/>
                </a:lnTo>
                <a:lnTo>
                  <a:pt x="40182" y="55270"/>
                </a:lnTo>
                <a:lnTo>
                  <a:pt x="41363" y="52260"/>
                </a:lnTo>
                <a:lnTo>
                  <a:pt x="42887" y="48742"/>
                </a:lnTo>
                <a:lnTo>
                  <a:pt x="44056" y="41871"/>
                </a:lnTo>
                <a:lnTo>
                  <a:pt x="40525" y="29819"/>
                </a:lnTo>
                <a:lnTo>
                  <a:pt x="35839" y="25463"/>
                </a:lnTo>
                <a:lnTo>
                  <a:pt x="31318" y="22783"/>
                </a:lnTo>
                <a:lnTo>
                  <a:pt x="27114" y="19938"/>
                </a:lnTo>
                <a:lnTo>
                  <a:pt x="21437" y="17094"/>
                </a:lnTo>
                <a:lnTo>
                  <a:pt x="18897" y="12890"/>
                </a:lnTo>
                <a:lnTo>
                  <a:pt x="17259" y="10223"/>
                </a:lnTo>
                <a:lnTo>
                  <a:pt x="18440" y="5029"/>
                </a:lnTo>
                <a:lnTo>
                  <a:pt x="25793" y="3009"/>
                </a:lnTo>
                <a:lnTo>
                  <a:pt x="33155" y="3009"/>
                </a:lnTo>
                <a:lnTo>
                  <a:pt x="32143" y="2006"/>
                </a:lnTo>
                <a:lnTo>
                  <a:pt x="27635" y="850"/>
                </a:lnTo>
                <a:lnTo>
                  <a:pt x="23964" y="0"/>
                </a:lnTo>
                <a:close/>
              </a:path>
              <a:path w="45085" h="65405">
                <a:moveTo>
                  <a:pt x="33155" y="3009"/>
                </a:moveTo>
                <a:lnTo>
                  <a:pt x="25793" y="3009"/>
                </a:lnTo>
                <a:lnTo>
                  <a:pt x="29298" y="3517"/>
                </a:lnTo>
                <a:lnTo>
                  <a:pt x="33997" y="8051"/>
                </a:lnTo>
                <a:lnTo>
                  <a:pt x="38861" y="13068"/>
                </a:lnTo>
                <a:lnTo>
                  <a:pt x="40360" y="22263"/>
                </a:lnTo>
                <a:lnTo>
                  <a:pt x="42710" y="22263"/>
                </a:lnTo>
                <a:lnTo>
                  <a:pt x="44310" y="5181"/>
                </a:lnTo>
                <a:lnTo>
                  <a:pt x="35344" y="5181"/>
                </a:lnTo>
                <a:lnTo>
                  <a:pt x="33155" y="3009"/>
                </a:lnTo>
                <a:close/>
              </a:path>
              <a:path w="45085" h="65405">
                <a:moveTo>
                  <a:pt x="43535" y="165"/>
                </a:moveTo>
                <a:lnTo>
                  <a:pt x="35344" y="5181"/>
                </a:lnTo>
                <a:lnTo>
                  <a:pt x="44310" y="5181"/>
                </a:lnTo>
                <a:lnTo>
                  <a:pt x="44716" y="850"/>
                </a:lnTo>
                <a:lnTo>
                  <a:pt x="43535" y="16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7930865" y="2382045"/>
            <a:ext cx="51435" cy="62230"/>
          </a:xfrm>
          <a:custGeom>
            <a:avLst/>
            <a:gdLst/>
            <a:ahLst/>
            <a:cxnLst/>
            <a:rect l="l" t="t" r="r" b="b"/>
            <a:pathLst>
              <a:path w="51435" h="62230">
                <a:moveTo>
                  <a:pt x="32651" y="2679"/>
                </a:moveTo>
                <a:lnTo>
                  <a:pt x="10756" y="2679"/>
                </a:lnTo>
                <a:lnTo>
                  <a:pt x="2882" y="58953"/>
                </a:lnTo>
                <a:lnTo>
                  <a:pt x="355" y="58953"/>
                </a:lnTo>
                <a:lnTo>
                  <a:pt x="0" y="61633"/>
                </a:lnTo>
                <a:lnTo>
                  <a:pt x="47891" y="61633"/>
                </a:lnTo>
                <a:lnTo>
                  <a:pt x="48190" y="59639"/>
                </a:lnTo>
                <a:lnTo>
                  <a:pt x="32003" y="59639"/>
                </a:lnTo>
                <a:lnTo>
                  <a:pt x="24282" y="59131"/>
                </a:lnTo>
                <a:lnTo>
                  <a:pt x="32651" y="2679"/>
                </a:lnTo>
                <a:close/>
              </a:path>
              <a:path w="51435" h="62230">
                <a:moveTo>
                  <a:pt x="51422" y="38036"/>
                </a:moveTo>
                <a:lnTo>
                  <a:pt x="48894" y="38036"/>
                </a:lnTo>
                <a:lnTo>
                  <a:pt x="47586" y="42392"/>
                </a:lnTo>
                <a:lnTo>
                  <a:pt x="46583" y="44069"/>
                </a:lnTo>
                <a:lnTo>
                  <a:pt x="46075" y="45046"/>
                </a:lnTo>
                <a:lnTo>
                  <a:pt x="43052" y="52755"/>
                </a:lnTo>
                <a:lnTo>
                  <a:pt x="37350" y="56121"/>
                </a:lnTo>
                <a:lnTo>
                  <a:pt x="32003" y="59639"/>
                </a:lnTo>
                <a:lnTo>
                  <a:pt x="48190" y="59639"/>
                </a:lnTo>
                <a:lnTo>
                  <a:pt x="51422" y="38036"/>
                </a:lnTo>
                <a:close/>
              </a:path>
              <a:path w="51435" h="62230">
                <a:moveTo>
                  <a:pt x="38531" y="0"/>
                </a:moveTo>
                <a:lnTo>
                  <a:pt x="6540" y="0"/>
                </a:lnTo>
                <a:lnTo>
                  <a:pt x="6045" y="2679"/>
                </a:lnTo>
                <a:lnTo>
                  <a:pt x="37871" y="2679"/>
                </a:lnTo>
                <a:lnTo>
                  <a:pt x="3853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819480" y="2380204"/>
            <a:ext cx="45085" cy="65405"/>
          </a:xfrm>
          <a:custGeom>
            <a:avLst/>
            <a:gdLst/>
            <a:ahLst/>
            <a:cxnLst/>
            <a:rect l="l" t="t" r="r" b="b"/>
            <a:pathLst>
              <a:path w="45085" h="65405">
                <a:moveTo>
                  <a:pt x="14244" y="59296"/>
                </a:moveTo>
                <a:lnTo>
                  <a:pt x="9728" y="59296"/>
                </a:lnTo>
                <a:lnTo>
                  <a:pt x="12585" y="61467"/>
                </a:lnTo>
                <a:lnTo>
                  <a:pt x="15252" y="63639"/>
                </a:lnTo>
                <a:lnTo>
                  <a:pt x="18796" y="64477"/>
                </a:lnTo>
                <a:lnTo>
                  <a:pt x="21615" y="64998"/>
                </a:lnTo>
                <a:lnTo>
                  <a:pt x="27317" y="65163"/>
                </a:lnTo>
                <a:lnTo>
                  <a:pt x="31686" y="63144"/>
                </a:lnTo>
                <a:lnTo>
                  <a:pt x="33537" y="62318"/>
                </a:lnTo>
                <a:lnTo>
                  <a:pt x="17259" y="62318"/>
                </a:lnTo>
                <a:lnTo>
                  <a:pt x="14244" y="59296"/>
                </a:lnTo>
                <a:close/>
              </a:path>
              <a:path w="45085" h="65405">
                <a:moveTo>
                  <a:pt x="4533" y="41528"/>
                </a:moveTo>
                <a:lnTo>
                  <a:pt x="2514" y="41528"/>
                </a:lnTo>
                <a:lnTo>
                  <a:pt x="0" y="64668"/>
                </a:lnTo>
                <a:lnTo>
                  <a:pt x="2349" y="64668"/>
                </a:lnTo>
                <a:lnTo>
                  <a:pt x="9728" y="59296"/>
                </a:lnTo>
                <a:lnTo>
                  <a:pt x="14244" y="59296"/>
                </a:lnTo>
                <a:lnTo>
                  <a:pt x="12407" y="57454"/>
                </a:lnTo>
                <a:lnTo>
                  <a:pt x="10058" y="53936"/>
                </a:lnTo>
                <a:lnTo>
                  <a:pt x="5867" y="48259"/>
                </a:lnTo>
                <a:lnTo>
                  <a:pt x="4533" y="41528"/>
                </a:lnTo>
                <a:close/>
              </a:path>
              <a:path w="45085" h="65405">
                <a:moveTo>
                  <a:pt x="23964" y="0"/>
                </a:moveTo>
                <a:lnTo>
                  <a:pt x="5384" y="23787"/>
                </a:lnTo>
                <a:lnTo>
                  <a:pt x="6197" y="28155"/>
                </a:lnTo>
                <a:lnTo>
                  <a:pt x="7048" y="32499"/>
                </a:lnTo>
                <a:lnTo>
                  <a:pt x="11899" y="38011"/>
                </a:lnTo>
                <a:lnTo>
                  <a:pt x="14084" y="39700"/>
                </a:lnTo>
                <a:lnTo>
                  <a:pt x="16598" y="41706"/>
                </a:lnTo>
                <a:lnTo>
                  <a:pt x="21945" y="44538"/>
                </a:lnTo>
                <a:lnTo>
                  <a:pt x="25654" y="46888"/>
                </a:lnTo>
                <a:lnTo>
                  <a:pt x="29324" y="49415"/>
                </a:lnTo>
                <a:lnTo>
                  <a:pt x="31165" y="52768"/>
                </a:lnTo>
                <a:lnTo>
                  <a:pt x="30492" y="56121"/>
                </a:lnTo>
                <a:lnTo>
                  <a:pt x="30314" y="57797"/>
                </a:lnTo>
                <a:lnTo>
                  <a:pt x="28638" y="61975"/>
                </a:lnTo>
                <a:lnTo>
                  <a:pt x="23622" y="61975"/>
                </a:lnTo>
                <a:lnTo>
                  <a:pt x="17259" y="62318"/>
                </a:lnTo>
                <a:lnTo>
                  <a:pt x="33537" y="62318"/>
                </a:lnTo>
                <a:lnTo>
                  <a:pt x="37693" y="60464"/>
                </a:lnTo>
                <a:lnTo>
                  <a:pt x="40208" y="55270"/>
                </a:lnTo>
                <a:lnTo>
                  <a:pt x="41376" y="52260"/>
                </a:lnTo>
                <a:lnTo>
                  <a:pt x="42900" y="48742"/>
                </a:lnTo>
                <a:lnTo>
                  <a:pt x="44056" y="41871"/>
                </a:lnTo>
                <a:lnTo>
                  <a:pt x="40551" y="29819"/>
                </a:lnTo>
                <a:lnTo>
                  <a:pt x="35852" y="25463"/>
                </a:lnTo>
                <a:lnTo>
                  <a:pt x="31496" y="22783"/>
                </a:lnTo>
                <a:lnTo>
                  <a:pt x="27152" y="19938"/>
                </a:lnTo>
                <a:lnTo>
                  <a:pt x="21437" y="17094"/>
                </a:lnTo>
                <a:lnTo>
                  <a:pt x="18948" y="12890"/>
                </a:lnTo>
                <a:lnTo>
                  <a:pt x="17259" y="10223"/>
                </a:lnTo>
                <a:lnTo>
                  <a:pt x="18427" y="5029"/>
                </a:lnTo>
                <a:lnTo>
                  <a:pt x="25819" y="3009"/>
                </a:lnTo>
                <a:lnTo>
                  <a:pt x="33185" y="3009"/>
                </a:lnTo>
                <a:lnTo>
                  <a:pt x="32181" y="2006"/>
                </a:lnTo>
                <a:lnTo>
                  <a:pt x="27660" y="850"/>
                </a:lnTo>
                <a:lnTo>
                  <a:pt x="23964" y="0"/>
                </a:lnTo>
                <a:close/>
              </a:path>
              <a:path w="45085" h="65405">
                <a:moveTo>
                  <a:pt x="33185" y="3009"/>
                </a:moveTo>
                <a:lnTo>
                  <a:pt x="25819" y="3009"/>
                </a:lnTo>
                <a:lnTo>
                  <a:pt x="29324" y="3517"/>
                </a:lnTo>
                <a:lnTo>
                  <a:pt x="34010" y="8051"/>
                </a:lnTo>
                <a:lnTo>
                  <a:pt x="38849" y="13068"/>
                </a:lnTo>
                <a:lnTo>
                  <a:pt x="40373" y="22263"/>
                </a:lnTo>
                <a:lnTo>
                  <a:pt x="42735" y="22263"/>
                </a:lnTo>
                <a:lnTo>
                  <a:pt x="44326" y="5181"/>
                </a:lnTo>
                <a:lnTo>
                  <a:pt x="35356" y="5181"/>
                </a:lnTo>
                <a:lnTo>
                  <a:pt x="33185" y="3009"/>
                </a:lnTo>
                <a:close/>
              </a:path>
              <a:path w="45085" h="65405">
                <a:moveTo>
                  <a:pt x="43548" y="165"/>
                </a:moveTo>
                <a:lnTo>
                  <a:pt x="35356" y="5181"/>
                </a:lnTo>
                <a:lnTo>
                  <a:pt x="44326" y="5181"/>
                </a:lnTo>
                <a:lnTo>
                  <a:pt x="44729" y="850"/>
                </a:lnTo>
                <a:lnTo>
                  <a:pt x="43548" y="16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871087" y="2380721"/>
            <a:ext cx="55244" cy="64769"/>
          </a:xfrm>
          <a:custGeom>
            <a:avLst/>
            <a:gdLst/>
            <a:ahLst/>
            <a:cxnLst/>
            <a:rect l="l" t="t" r="r" b="b"/>
            <a:pathLst>
              <a:path w="55244" h="64769">
                <a:moveTo>
                  <a:pt x="30467" y="0"/>
                </a:moveTo>
                <a:lnTo>
                  <a:pt x="28651" y="0"/>
                </a:lnTo>
                <a:lnTo>
                  <a:pt x="23382" y="1053"/>
                </a:lnTo>
                <a:lnTo>
                  <a:pt x="12467" y="7785"/>
                </a:lnTo>
                <a:lnTo>
                  <a:pt x="4382" y="19039"/>
                </a:lnTo>
                <a:lnTo>
                  <a:pt x="152" y="32651"/>
                </a:lnTo>
                <a:lnTo>
                  <a:pt x="0" y="33489"/>
                </a:lnTo>
                <a:lnTo>
                  <a:pt x="0" y="34836"/>
                </a:lnTo>
                <a:lnTo>
                  <a:pt x="2719" y="51422"/>
                </a:lnTo>
                <a:lnTo>
                  <a:pt x="11596" y="61330"/>
                </a:lnTo>
                <a:lnTo>
                  <a:pt x="24434" y="64642"/>
                </a:lnTo>
                <a:lnTo>
                  <a:pt x="25615" y="64642"/>
                </a:lnTo>
                <a:lnTo>
                  <a:pt x="27812" y="64300"/>
                </a:lnTo>
                <a:lnTo>
                  <a:pt x="31567" y="63428"/>
                </a:lnTo>
                <a:lnTo>
                  <a:pt x="33487" y="62306"/>
                </a:lnTo>
                <a:lnTo>
                  <a:pt x="25272" y="62306"/>
                </a:lnTo>
                <a:lnTo>
                  <a:pt x="21119" y="60171"/>
                </a:lnTo>
                <a:lnTo>
                  <a:pt x="25484" y="15452"/>
                </a:lnTo>
                <a:lnTo>
                  <a:pt x="29806" y="2006"/>
                </a:lnTo>
                <a:lnTo>
                  <a:pt x="37787" y="2006"/>
                </a:lnTo>
                <a:lnTo>
                  <a:pt x="30467" y="0"/>
                </a:lnTo>
                <a:close/>
              </a:path>
              <a:path w="55244" h="64769">
                <a:moveTo>
                  <a:pt x="37787" y="2006"/>
                </a:moveTo>
                <a:lnTo>
                  <a:pt x="29806" y="2006"/>
                </a:lnTo>
                <a:lnTo>
                  <a:pt x="34616" y="5346"/>
                </a:lnTo>
                <a:lnTo>
                  <a:pt x="34588" y="7785"/>
                </a:lnTo>
                <a:lnTo>
                  <a:pt x="34222" y="16841"/>
                </a:lnTo>
                <a:lnTo>
                  <a:pt x="31592" y="36199"/>
                </a:lnTo>
                <a:lnTo>
                  <a:pt x="29978" y="50757"/>
                </a:lnTo>
                <a:lnTo>
                  <a:pt x="27812" y="59778"/>
                </a:lnTo>
                <a:lnTo>
                  <a:pt x="26771" y="61455"/>
                </a:lnTo>
                <a:lnTo>
                  <a:pt x="25272" y="62306"/>
                </a:lnTo>
                <a:lnTo>
                  <a:pt x="33487" y="62306"/>
                </a:lnTo>
                <a:lnTo>
                  <a:pt x="42632" y="56956"/>
                </a:lnTo>
                <a:lnTo>
                  <a:pt x="50977" y="46027"/>
                </a:lnTo>
                <a:lnTo>
                  <a:pt x="54940" y="32143"/>
                </a:lnTo>
                <a:lnTo>
                  <a:pt x="55079" y="30987"/>
                </a:lnTo>
                <a:lnTo>
                  <a:pt x="55257" y="29971"/>
                </a:lnTo>
                <a:lnTo>
                  <a:pt x="55257" y="28790"/>
                </a:lnTo>
                <a:lnTo>
                  <a:pt x="52760" y="13924"/>
                </a:lnTo>
                <a:lnTo>
                  <a:pt x="44379" y="3813"/>
                </a:lnTo>
                <a:lnTo>
                  <a:pt x="37787" y="200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986833" y="2380721"/>
            <a:ext cx="55244" cy="64769"/>
          </a:xfrm>
          <a:custGeom>
            <a:avLst/>
            <a:gdLst/>
            <a:ahLst/>
            <a:cxnLst/>
            <a:rect l="l" t="t" r="r" b="b"/>
            <a:pathLst>
              <a:path w="55244" h="64769">
                <a:moveTo>
                  <a:pt x="30645" y="0"/>
                </a:moveTo>
                <a:lnTo>
                  <a:pt x="28803" y="0"/>
                </a:lnTo>
                <a:lnTo>
                  <a:pt x="23423" y="1044"/>
                </a:lnTo>
                <a:lnTo>
                  <a:pt x="12579" y="7771"/>
                </a:lnTo>
                <a:lnTo>
                  <a:pt x="4484" y="19029"/>
                </a:lnTo>
                <a:lnTo>
                  <a:pt x="165" y="32651"/>
                </a:lnTo>
                <a:lnTo>
                  <a:pt x="165" y="34150"/>
                </a:lnTo>
                <a:lnTo>
                  <a:pt x="0" y="34836"/>
                </a:lnTo>
                <a:lnTo>
                  <a:pt x="2867" y="51522"/>
                </a:lnTo>
                <a:lnTo>
                  <a:pt x="11797" y="61355"/>
                </a:lnTo>
                <a:lnTo>
                  <a:pt x="24625" y="64642"/>
                </a:lnTo>
                <a:lnTo>
                  <a:pt x="25603" y="64642"/>
                </a:lnTo>
                <a:lnTo>
                  <a:pt x="26784" y="64477"/>
                </a:lnTo>
                <a:lnTo>
                  <a:pt x="27774" y="64300"/>
                </a:lnTo>
                <a:lnTo>
                  <a:pt x="31672" y="63398"/>
                </a:lnTo>
                <a:lnTo>
                  <a:pt x="33535" y="62306"/>
                </a:lnTo>
                <a:lnTo>
                  <a:pt x="25260" y="62306"/>
                </a:lnTo>
                <a:lnTo>
                  <a:pt x="21208" y="60151"/>
                </a:lnTo>
                <a:lnTo>
                  <a:pt x="21099" y="48867"/>
                </a:lnTo>
                <a:lnTo>
                  <a:pt x="23305" y="30987"/>
                </a:lnTo>
                <a:lnTo>
                  <a:pt x="23447" y="30113"/>
                </a:lnTo>
                <a:lnTo>
                  <a:pt x="25518" y="15454"/>
                </a:lnTo>
                <a:lnTo>
                  <a:pt x="27774" y="5346"/>
                </a:lnTo>
                <a:lnTo>
                  <a:pt x="28803" y="2997"/>
                </a:lnTo>
                <a:lnTo>
                  <a:pt x="29959" y="2006"/>
                </a:lnTo>
                <a:lnTo>
                  <a:pt x="37862" y="2006"/>
                </a:lnTo>
                <a:lnTo>
                  <a:pt x="30645" y="0"/>
                </a:lnTo>
                <a:close/>
              </a:path>
              <a:path w="55244" h="64769">
                <a:moveTo>
                  <a:pt x="37862" y="2006"/>
                </a:moveTo>
                <a:lnTo>
                  <a:pt x="29959" y="2006"/>
                </a:lnTo>
                <a:lnTo>
                  <a:pt x="34599" y="5346"/>
                </a:lnTo>
                <a:lnTo>
                  <a:pt x="34615" y="7771"/>
                </a:lnTo>
                <a:lnTo>
                  <a:pt x="34287" y="16885"/>
                </a:lnTo>
                <a:lnTo>
                  <a:pt x="31597" y="36271"/>
                </a:lnTo>
                <a:lnTo>
                  <a:pt x="30032" y="50782"/>
                </a:lnTo>
                <a:lnTo>
                  <a:pt x="27774" y="59778"/>
                </a:lnTo>
                <a:lnTo>
                  <a:pt x="26784" y="61455"/>
                </a:lnTo>
                <a:lnTo>
                  <a:pt x="25260" y="62306"/>
                </a:lnTo>
                <a:lnTo>
                  <a:pt x="33535" y="62306"/>
                </a:lnTo>
                <a:lnTo>
                  <a:pt x="55257" y="28790"/>
                </a:lnTo>
                <a:lnTo>
                  <a:pt x="52792" y="14011"/>
                </a:lnTo>
                <a:lnTo>
                  <a:pt x="44450" y="3838"/>
                </a:lnTo>
                <a:lnTo>
                  <a:pt x="37862" y="200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8110229" y="2380721"/>
            <a:ext cx="55880" cy="64769"/>
          </a:xfrm>
          <a:custGeom>
            <a:avLst/>
            <a:gdLst/>
            <a:ahLst/>
            <a:cxnLst/>
            <a:rect l="l" t="t" r="r" b="b"/>
            <a:pathLst>
              <a:path w="55880" h="64769">
                <a:moveTo>
                  <a:pt x="30543" y="0"/>
                </a:moveTo>
                <a:lnTo>
                  <a:pt x="28663" y="0"/>
                </a:lnTo>
                <a:lnTo>
                  <a:pt x="23434" y="1048"/>
                </a:lnTo>
                <a:lnTo>
                  <a:pt x="12507" y="7778"/>
                </a:lnTo>
                <a:lnTo>
                  <a:pt x="4420" y="19034"/>
                </a:lnTo>
                <a:lnTo>
                  <a:pt x="215" y="32651"/>
                </a:lnTo>
                <a:lnTo>
                  <a:pt x="0" y="33489"/>
                </a:lnTo>
                <a:lnTo>
                  <a:pt x="0" y="34836"/>
                </a:lnTo>
                <a:lnTo>
                  <a:pt x="2766" y="51455"/>
                </a:lnTo>
                <a:lnTo>
                  <a:pt x="11662" y="61338"/>
                </a:lnTo>
                <a:lnTo>
                  <a:pt x="24498" y="64642"/>
                </a:lnTo>
                <a:lnTo>
                  <a:pt x="25679" y="64642"/>
                </a:lnTo>
                <a:lnTo>
                  <a:pt x="27851" y="64300"/>
                </a:lnTo>
                <a:lnTo>
                  <a:pt x="31608" y="63428"/>
                </a:lnTo>
                <a:lnTo>
                  <a:pt x="33528" y="62306"/>
                </a:lnTo>
                <a:lnTo>
                  <a:pt x="25323" y="62306"/>
                </a:lnTo>
                <a:lnTo>
                  <a:pt x="21170" y="60167"/>
                </a:lnTo>
                <a:lnTo>
                  <a:pt x="25518" y="15453"/>
                </a:lnTo>
                <a:lnTo>
                  <a:pt x="29857" y="2006"/>
                </a:lnTo>
                <a:lnTo>
                  <a:pt x="37838" y="2006"/>
                </a:lnTo>
                <a:lnTo>
                  <a:pt x="30543" y="0"/>
                </a:lnTo>
                <a:close/>
              </a:path>
              <a:path w="55880" h="64769">
                <a:moveTo>
                  <a:pt x="37838" y="2006"/>
                </a:moveTo>
                <a:lnTo>
                  <a:pt x="29857" y="2006"/>
                </a:lnTo>
                <a:lnTo>
                  <a:pt x="34665" y="5346"/>
                </a:lnTo>
                <a:lnTo>
                  <a:pt x="34628" y="7778"/>
                </a:lnTo>
                <a:lnTo>
                  <a:pt x="34271" y="16834"/>
                </a:lnTo>
                <a:lnTo>
                  <a:pt x="31654" y="36202"/>
                </a:lnTo>
                <a:lnTo>
                  <a:pt x="30014" y="50758"/>
                </a:lnTo>
                <a:lnTo>
                  <a:pt x="27851" y="59778"/>
                </a:lnTo>
                <a:lnTo>
                  <a:pt x="26809" y="61455"/>
                </a:lnTo>
                <a:lnTo>
                  <a:pt x="25323" y="62306"/>
                </a:lnTo>
                <a:lnTo>
                  <a:pt x="33528" y="62306"/>
                </a:lnTo>
                <a:lnTo>
                  <a:pt x="42672" y="56956"/>
                </a:lnTo>
                <a:lnTo>
                  <a:pt x="51012" y="46027"/>
                </a:lnTo>
                <a:lnTo>
                  <a:pt x="54978" y="32143"/>
                </a:lnTo>
                <a:lnTo>
                  <a:pt x="55295" y="29971"/>
                </a:lnTo>
                <a:lnTo>
                  <a:pt x="55295" y="28790"/>
                </a:lnTo>
                <a:lnTo>
                  <a:pt x="52799" y="13943"/>
                </a:lnTo>
                <a:lnTo>
                  <a:pt x="44427" y="3818"/>
                </a:lnTo>
                <a:lnTo>
                  <a:pt x="37838" y="200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8046258" y="2382054"/>
            <a:ext cx="60325" cy="62230"/>
          </a:xfrm>
          <a:custGeom>
            <a:avLst/>
            <a:gdLst/>
            <a:ahLst/>
            <a:cxnLst/>
            <a:rect l="l" t="t" r="r" b="b"/>
            <a:pathLst>
              <a:path w="60325" h="62230">
                <a:moveTo>
                  <a:pt x="34188" y="2667"/>
                </a:moveTo>
                <a:lnTo>
                  <a:pt x="11036" y="2667"/>
                </a:lnTo>
                <a:lnTo>
                  <a:pt x="3200" y="58788"/>
                </a:lnTo>
                <a:lnTo>
                  <a:pt x="355" y="58940"/>
                </a:lnTo>
                <a:lnTo>
                  <a:pt x="0" y="61633"/>
                </a:lnTo>
                <a:lnTo>
                  <a:pt x="30010" y="61798"/>
                </a:lnTo>
                <a:lnTo>
                  <a:pt x="30327" y="59118"/>
                </a:lnTo>
                <a:lnTo>
                  <a:pt x="24320" y="58940"/>
                </a:lnTo>
                <a:lnTo>
                  <a:pt x="27825" y="34493"/>
                </a:lnTo>
                <a:lnTo>
                  <a:pt x="33197" y="34493"/>
                </a:lnTo>
                <a:lnTo>
                  <a:pt x="33064" y="31991"/>
                </a:lnTo>
                <a:lnTo>
                  <a:pt x="30988" y="31991"/>
                </a:lnTo>
                <a:lnTo>
                  <a:pt x="28155" y="31483"/>
                </a:lnTo>
                <a:lnTo>
                  <a:pt x="32334" y="2857"/>
                </a:lnTo>
                <a:lnTo>
                  <a:pt x="33197" y="2857"/>
                </a:lnTo>
                <a:lnTo>
                  <a:pt x="34188" y="2667"/>
                </a:lnTo>
                <a:close/>
              </a:path>
              <a:path w="60325" h="62230">
                <a:moveTo>
                  <a:pt x="38036" y="0"/>
                </a:moveTo>
                <a:lnTo>
                  <a:pt x="6540" y="0"/>
                </a:lnTo>
                <a:lnTo>
                  <a:pt x="6223" y="2667"/>
                </a:lnTo>
                <a:lnTo>
                  <a:pt x="35521" y="2667"/>
                </a:lnTo>
                <a:lnTo>
                  <a:pt x="36372" y="3187"/>
                </a:lnTo>
                <a:lnTo>
                  <a:pt x="37350" y="3517"/>
                </a:lnTo>
                <a:lnTo>
                  <a:pt x="37706" y="4178"/>
                </a:lnTo>
                <a:lnTo>
                  <a:pt x="38036" y="4851"/>
                </a:lnTo>
                <a:lnTo>
                  <a:pt x="38201" y="5689"/>
                </a:lnTo>
                <a:lnTo>
                  <a:pt x="38192" y="9207"/>
                </a:lnTo>
                <a:lnTo>
                  <a:pt x="38036" y="11899"/>
                </a:lnTo>
                <a:lnTo>
                  <a:pt x="37706" y="14414"/>
                </a:lnTo>
                <a:lnTo>
                  <a:pt x="37185" y="19583"/>
                </a:lnTo>
                <a:lnTo>
                  <a:pt x="36880" y="20751"/>
                </a:lnTo>
                <a:lnTo>
                  <a:pt x="36017" y="25615"/>
                </a:lnTo>
                <a:lnTo>
                  <a:pt x="36017" y="26301"/>
                </a:lnTo>
                <a:lnTo>
                  <a:pt x="35191" y="30149"/>
                </a:lnTo>
                <a:lnTo>
                  <a:pt x="33197" y="30975"/>
                </a:lnTo>
                <a:lnTo>
                  <a:pt x="33197" y="34493"/>
                </a:lnTo>
                <a:lnTo>
                  <a:pt x="43243" y="34493"/>
                </a:lnTo>
                <a:lnTo>
                  <a:pt x="48094" y="32321"/>
                </a:lnTo>
                <a:lnTo>
                  <a:pt x="52933" y="30314"/>
                </a:lnTo>
                <a:lnTo>
                  <a:pt x="55613" y="27787"/>
                </a:lnTo>
                <a:lnTo>
                  <a:pt x="57467" y="24777"/>
                </a:lnTo>
                <a:lnTo>
                  <a:pt x="59309" y="21945"/>
                </a:lnTo>
                <a:lnTo>
                  <a:pt x="45605" y="673"/>
                </a:lnTo>
                <a:lnTo>
                  <a:pt x="42227" y="165"/>
                </a:lnTo>
                <a:lnTo>
                  <a:pt x="38036" y="0"/>
                </a:lnTo>
                <a:close/>
              </a:path>
              <a:path w="60325" h="62230">
                <a:moveTo>
                  <a:pt x="33020" y="31153"/>
                </a:moveTo>
                <a:lnTo>
                  <a:pt x="30988" y="31991"/>
                </a:lnTo>
                <a:lnTo>
                  <a:pt x="33064" y="31991"/>
                </a:lnTo>
                <a:lnTo>
                  <a:pt x="33020" y="3115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9440428" y="2921167"/>
            <a:ext cx="235244" cy="41912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9631913" y="3859688"/>
            <a:ext cx="48260" cy="55880"/>
          </a:xfrm>
          <a:custGeom>
            <a:avLst/>
            <a:gdLst/>
            <a:ahLst/>
            <a:cxnLst/>
            <a:rect l="l" t="t" r="r" b="b"/>
            <a:pathLst>
              <a:path w="48260" h="55879">
                <a:moveTo>
                  <a:pt x="31109" y="42621"/>
                </a:moveTo>
                <a:lnTo>
                  <a:pt x="21635" y="51155"/>
                </a:lnTo>
                <a:lnTo>
                  <a:pt x="25635" y="54724"/>
                </a:lnTo>
                <a:lnTo>
                  <a:pt x="32519" y="55422"/>
                </a:lnTo>
                <a:lnTo>
                  <a:pt x="40774" y="48158"/>
                </a:lnTo>
                <a:lnTo>
                  <a:pt x="36429" y="43332"/>
                </a:lnTo>
                <a:lnTo>
                  <a:pt x="33547" y="43332"/>
                </a:lnTo>
                <a:lnTo>
                  <a:pt x="31998" y="43230"/>
                </a:lnTo>
                <a:lnTo>
                  <a:pt x="31388" y="42938"/>
                </a:lnTo>
                <a:lnTo>
                  <a:pt x="31109" y="42621"/>
                </a:lnTo>
                <a:close/>
              </a:path>
              <a:path w="48260" h="55879">
                <a:moveTo>
                  <a:pt x="46371" y="31140"/>
                </a:moveTo>
                <a:lnTo>
                  <a:pt x="32417" y="31140"/>
                </a:lnTo>
                <a:lnTo>
                  <a:pt x="37967" y="37287"/>
                </a:lnTo>
                <a:lnTo>
                  <a:pt x="38158" y="39674"/>
                </a:lnTo>
                <a:lnTo>
                  <a:pt x="35389" y="42176"/>
                </a:lnTo>
                <a:lnTo>
                  <a:pt x="40774" y="48158"/>
                </a:lnTo>
                <a:lnTo>
                  <a:pt x="41091" y="47878"/>
                </a:lnTo>
                <a:lnTo>
                  <a:pt x="47922" y="37614"/>
                </a:lnTo>
                <a:lnTo>
                  <a:pt x="46371" y="31140"/>
                </a:lnTo>
                <a:close/>
              </a:path>
              <a:path w="48260" h="55879">
                <a:moveTo>
                  <a:pt x="35389" y="42176"/>
                </a:moveTo>
                <a:lnTo>
                  <a:pt x="34436" y="43002"/>
                </a:lnTo>
                <a:lnTo>
                  <a:pt x="33547" y="43332"/>
                </a:lnTo>
                <a:lnTo>
                  <a:pt x="36429" y="43332"/>
                </a:lnTo>
                <a:lnTo>
                  <a:pt x="35389" y="42176"/>
                </a:lnTo>
                <a:close/>
              </a:path>
              <a:path w="48260" h="55879">
                <a:moveTo>
                  <a:pt x="7576" y="11290"/>
                </a:moveTo>
                <a:lnTo>
                  <a:pt x="6420" y="11722"/>
                </a:lnTo>
                <a:lnTo>
                  <a:pt x="5366" y="12357"/>
                </a:lnTo>
                <a:lnTo>
                  <a:pt x="4439" y="13195"/>
                </a:lnTo>
                <a:lnTo>
                  <a:pt x="0" y="23400"/>
                </a:lnTo>
                <a:lnTo>
                  <a:pt x="4074" y="33850"/>
                </a:lnTo>
                <a:lnTo>
                  <a:pt x="14873" y="42226"/>
                </a:lnTo>
                <a:lnTo>
                  <a:pt x="24914" y="42447"/>
                </a:lnTo>
                <a:lnTo>
                  <a:pt x="29420" y="39217"/>
                </a:lnTo>
                <a:lnTo>
                  <a:pt x="30258" y="38201"/>
                </a:lnTo>
                <a:lnTo>
                  <a:pt x="30880" y="37172"/>
                </a:lnTo>
                <a:lnTo>
                  <a:pt x="26606" y="32423"/>
                </a:lnTo>
                <a:lnTo>
                  <a:pt x="21762" y="32423"/>
                </a:lnTo>
                <a:lnTo>
                  <a:pt x="18295" y="30937"/>
                </a:lnTo>
                <a:lnTo>
                  <a:pt x="12656" y="24676"/>
                </a:lnTo>
                <a:lnTo>
                  <a:pt x="11068" y="21196"/>
                </a:lnTo>
                <a:lnTo>
                  <a:pt x="14116" y="18554"/>
                </a:lnTo>
                <a:lnTo>
                  <a:pt x="7576" y="11290"/>
                </a:lnTo>
                <a:close/>
              </a:path>
              <a:path w="48260" h="55879">
                <a:moveTo>
                  <a:pt x="34690" y="16040"/>
                </a:moveTo>
                <a:lnTo>
                  <a:pt x="17088" y="16040"/>
                </a:lnTo>
                <a:lnTo>
                  <a:pt x="20593" y="17995"/>
                </a:lnTo>
                <a:lnTo>
                  <a:pt x="25864" y="23850"/>
                </a:lnTo>
                <a:lnTo>
                  <a:pt x="27363" y="27609"/>
                </a:lnTo>
                <a:lnTo>
                  <a:pt x="24492" y="30073"/>
                </a:lnTo>
                <a:lnTo>
                  <a:pt x="30880" y="37172"/>
                </a:lnTo>
                <a:lnTo>
                  <a:pt x="32125" y="35077"/>
                </a:lnTo>
                <a:lnTo>
                  <a:pt x="32455" y="32994"/>
                </a:lnTo>
                <a:lnTo>
                  <a:pt x="32417" y="31140"/>
                </a:lnTo>
                <a:lnTo>
                  <a:pt x="46371" y="31140"/>
                </a:lnTo>
                <a:lnTo>
                  <a:pt x="45798" y="28748"/>
                </a:lnTo>
                <a:lnTo>
                  <a:pt x="34690" y="16040"/>
                </a:lnTo>
                <a:close/>
              </a:path>
              <a:path w="48260" h="55879">
                <a:moveTo>
                  <a:pt x="24492" y="30073"/>
                </a:moveTo>
                <a:lnTo>
                  <a:pt x="21762" y="32423"/>
                </a:lnTo>
                <a:lnTo>
                  <a:pt x="26606" y="32423"/>
                </a:lnTo>
                <a:lnTo>
                  <a:pt x="24492" y="30073"/>
                </a:lnTo>
                <a:close/>
              </a:path>
              <a:path w="48260" h="55879">
                <a:moveTo>
                  <a:pt x="12846" y="10299"/>
                </a:moveTo>
                <a:lnTo>
                  <a:pt x="10002" y="10363"/>
                </a:lnTo>
                <a:lnTo>
                  <a:pt x="7576" y="11290"/>
                </a:lnTo>
                <a:lnTo>
                  <a:pt x="14116" y="18554"/>
                </a:lnTo>
                <a:lnTo>
                  <a:pt x="17088" y="16040"/>
                </a:lnTo>
                <a:lnTo>
                  <a:pt x="34690" y="16040"/>
                </a:lnTo>
                <a:lnTo>
                  <a:pt x="30349" y="11074"/>
                </a:lnTo>
                <a:lnTo>
                  <a:pt x="15602" y="11074"/>
                </a:lnTo>
                <a:lnTo>
                  <a:pt x="12846" y="10299"/>
                </a:lnTo>
                <a:close/>
              </a:path>
              <a:path w="48260" h="55879">
                <a:moveTo>
                  <a:pt x="20670" y="0"/>
                </a:moveTo>
                <a:lnTo>
                  <a:pt x="12364" y="7480"/>
                </a:lnTo>
                <a:lnTo>
                  <a:pt x="15602" y="11074"/>
                </a:lnTo>
                <a:lnTo>
                  <a:pt x="30349" y="11074"/>
                </a:lnTo>
                <a:lnTo>
                  <a:pt x="2067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9648222" y="3834824"/>
            <a:ext cx="48260" cy="60325"/>
          </a:xfrm>
          <a:custGeom>
            <a:avLst/>
            <a:gdLst/>
            <a:ahLst/>
            <a:cxnLst/>
            <a:rect l="l" t="t" r="r" b="b"/>
            <a:pathLst>
              <a:path w="48260" h="60325">
                <a:moveTo>
                  <a:pt x="19532" y="11201"/>
                </a:moveTo>
                <a:lnTo>
                  <a:pt x="10096" y="19697"/>
                </a:lnTo>
                <a:lnTo>
                  <a:pt x="35725" y="48171"/>
                </a:lnTo>
                <a:lnTo>
                  <a:pt x="35407" y="48933"/>
                </a:lnTo>
                <a:lnTo>
                  <a:pt x="31686" y="52273"/>
                </a:lnTo>
                <a:lnTo>
                  <a:pt x="38633" y="59994"/>
                </a:lnTo>
                <a:lnTo>
                  <a:pt x="40411" y="58585"/>
                </a:lnTo>
                <a:lnTo>
                  <a:pt x="41770" y="57442"/>
                </a:lnTo>
                <a:lnTo>
                  <a:pt x="43078" y="56261"/>
                </a:lnTo>
                <a:lnTo>
                  <a:pt x="48150" y="46499"/>
                </a:lnTo>
                <a:lnTo>
                  <a:pt x="43300" y="37639"/>
                </a:lnTo>
                <a:lnTo>
                  <a:pt x="19532" y="11201"/>
                </a:lnTo>
                <a:close/>
              </a:path>
              <a:path w="48260" h="60325">
                <a:moveTo>
                  <a:pt x="9436" y="0"/>
                </a:moveTo>
                <a:lnTo>
                  <a:pt x="0" y="8496"/>
                </a:lnTo>
                <a:lnTo>
                  <a:pt x="6946" y="16217"/>
                </a:lnTo>
                <a:lnTo>
                  <a:pt x="16382" y="7721"/>
                </a:lnTo>
                <a:lnTo>
                  <a:pt x="943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9673741" y="3825083"/>
            <a:ext cx="48260" cy="45085"/>
          </a:xfrm>
          <a:custGeom>
            <a:avLst/>
            <a:gdLst/>
            <a:ahLst/>
            <a:cxnLst/>
            <a:rect l="l" t="t" r="r" b="b"/>
            <a:pathLst>
              <a:path w="48260" h="45085">
                <a:moveTo>
                  <a:pt x="18619" y="17702"/>
                </a:moveTo>
                <a:lnTo>
                  <a:pt x="12502" y="25622"/>
                </a:lnTo>
                <a:lnTo>
                  <a:pt x="11304" y="35424"/>
                </a:lnTo>
                <a:lnTo>
                  <a:pt x="18873" y="44817"/>
                </a:lnTo>
                <a:lnTo>
                  <a:pt x="25172" y="43776"/>
                </a:lnTo>
                <a:lnTo>
                  <a:pt x="31459" y="38111"/>
                </a:lnTo>
                <a:lnTo>
                  <a:pt x="32856" y="36473"/>
                </a:lnTo>
                <a:lnTo>
                  <a:pt x="33796" y="34555"/>
                </a:lnTo>
                <a:lnTo>
                  <a:pt x="31049" y="31507"/>
                </a:lnTo>
                <a:lnTo>
                  <a:pt x="24537" y="31507"/>
                </a:lnTo>
                <a:lnTo>
                  <a:pt x="21324" y="27939"/>
                </a:lnTo>
                <a:lnTo>
                  <a:pt x="22505" y="25983"/>
                </a:lnTo>
                <a:lnTo>
                  <a:pt x="24029" y="23710"/>
                </a:lnTo>
                <a:lnTo>
                  <a:pt x="18619" y="17702"/>
                </a:lnTo>
                <a:close/>
              </a:path>
              <a:path w="48260" h="45085">
                <a:moveTo>
                  <a:pt x="43611" y="19277"/>
                </a:moveTo>
                <a:lnTo>
                  <a:pt x="26531" y="19277"/>
                </a:lnTo>
                <a:lnTo>
                  <a:pt x="29897" y="22605"/>
                </a:lnTo>
                <a:lnTo>
                  <a:pt x="31375" y="25983"/>
                </a:lnTo>
                <a:lnTo>
                  <a:pt x="31419" y="26351"/>
                </a:lnTo>
                <a:lnTo>
                  <a:pt x="28944" y="29171"/>
                </a:lnTo>
                <a:lnTo>
                  <a:pt x="33796" y="34555"/>
                </a:lnTo>
                <a:lnTo>
                  <a:pt x="34710" y="32688"/>
                </a:lnTo>
                <a:lnTo>
                  <a:pt x="35218" y="30580"/>
                </a:lnTo>
                <a:lnTo>
                  <a:pt x="35256" y="27989"/>
                </a:lnTo>
                <a:lnTo>
                  <a:pt x="41133" y="27989"/>
                </a:lnTo>
                <a:lnTo>
                  <a:pt x="48096" y="21716"/>
                </a:lnTo>
                <a:lnTo>
                  <a:pt x="47626" y="21195"/>
                </a:lnTo>
                <a:lnTo>
                  <a:pt x="45378" y="21157"/>
                </a:lnTo>
                <a:lnTo>
                  <a:pt x="44629" y="20408"/>
                </a:lnTo>
                <a:lnTo>
                  <a:pt x="43611" y="19277"/>
                </a:lnTo>
                <a:close/>
              </a:path>
              <a:path w="48260" h="45085">
                <a:moveTo>
                  <a:pt x="28944" y="29171"/>
                </a:moveTo>
                <a:lnTo>
                  <a:pt x="28373" y="29742"/>
                </a:lnTo>
                <a:lnTo>
                  <a:pt x="26518" y="31418"/>
                </a:lnTo>
                <a:lnTo>
                  <a:pt x="24537" y="31507"/>
                </a:lnTo>
                <a:lnTo>
                  <a:pt x="31049" y="31507"/>
                </a:lnTo>
                <a:lnTo>
                  <a:pt x="28944" y="29171"/>
                </a:lnTo>
                <a:close/>
              </a:path>
              <a:path w="48260" h="45085">
                <a:moveTo>
                  <a:pt x="41133" y="27989"/>
                </a:moveTo>
                <a:lnTo>
                  <a:pt x="35256" y="27989"/>
                </a:lnTo>
                <a:lnTo>
                  <a:pt x="38342" y="30504"/>
                </a:lnTo>
                <a:lnTo>
                  <a:pt x="41133" y="27989"/>
                </a:lnTo>
                <a:close/>
              </a:path>
              <a:path w="48260" h="45085">
                <a:moveTo>
                  <a:pt x="8523" y="6488"/>
                </a:moveTo>
                <a:lnTo>
                  <a:pt x="166" y="14477"/>
                </a:lnTo>
                <a:lnTo>
                  <a:pt x="121" y="15442"/>
                </a:lnTo>
                <a:lnTo>
                  <a:pt x="0" y="20941"/>
                </a:lnTo>
                <a:lnTo>
                  <a:pt x="4865" y="26351"/>
                </a:lnTo>
                <a:lnTo>
                  <a:pt x="13945" y="18185"/>
                </a:lnTo>
                <a:lnTo>
                  <a:pt x="12294" y="15950"/>
                </a:lnTo>
                <a:lnTo>
                  <a:pt x="13247" y="14197"/>
                </a:lnTo>
                <a:lnTo>
                  <a:pt x="14390" y="13003"/>
                </a:lnTo>
                <a:lnTo>
                  <a:pt x="8523" y="6488"/>
                </a:lnTo>
                <a:close/>
              </a:path>
              <a:path w="48260" h="45085">
                <a:moveTo>
                  <a:pt x="35272" y="10019"/>
                </a:moveTo>
                <a:lnTo>
                  <a:pt x="18200" y="10019"/>
                </a:lnTo>
                <a:lnTo>
                  <a:pt x="21350" y="13524"/>
                </a:lnTo>
                <a:lnTo>
                  <a:pt x="20372" y="15442"/>
                </a:lnTo>
                <a:lnTo>
                  <a:pt x="18619" y="17702"/>
                </a:lnTo>
                <a:lnTo>
                  <a:pt x="24029" y="23710"/>
                </a:lnTo>
                <a:lnTo>
                  <a:pt x="25960" y="20941"/>
                </a:lnTo>
                <a:lnTo>
                  <a:pt x="26531" y="19277"/>
                </a:lnTo>
                <a:lnTo>
                  <a:pt x="43611" y="19277"/>
                </a:lnTo>
                <a:lnTo>
                  <a:pt x="35272" y="10019"/>
                </a:lnTo>
                <a:close/>
              </a:path>
              <a:path w="48260" h="45085">
                <a:moveTo>
                  <a:pt x="24302" y="0"/>
                </a:moveTo>
                <a:lnTo>
                  <a:pt x="14679" y="1601"/>
                </a:lnTo>
                <a:lnTo>
                  <a:pt x="9221" y="5828"/>
                </a:lnTo>
                <a:lnTo>
                  <a:pt x="8523" y="6488"/>
                </a:lnTo>
                <a:lnTo>
                  <a:pt x="14390" y="13003"/>
                </a:lnTo>
                <a:lnTo>
                  <a:pt x="15876" y="11645"/>
                </a:lnTo>
                <a:lnTo>
                  <a:pt x="18200" y="10019"/>
                </a:lnTo>
                <a:lnTo>
                  <a:pt x="35272" y="10019"/>
                </a:lnTo>
                <a:lnTo>
                  <a:pt x="31725" y="6082"/>
                </a:lnTo>
                <a:lnTo>
                  <a:pt x="2430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9399608" y="4042751"/>
            <a:ext cx="64135" cy="65405"/>
          </a:xfrm>
          <a:custGeom>
            <a:avLst/>
            <a:gdLst/>
            <a:ahLst/>
            <a:cxnLst/>
            <a:rect l="l" t="t" r="r" b="b"/>
            <a:pathLst>
              <a:path w="64135" h="65404">
                <a:moveTo>
                  <a:pt x="9906" y="17424"/>
                </a:moveTo>
                <a:lnTo>
                  <a:pt x="0" y="26352"/>
                </a:lnTo>
                <a:lnTo>
                  <a:pt x="34607" y="64795"/>
                </a:lnTo>
                <a:lnTo>
                  <a:pt x="44526" y="55867"/>
                </a:lnTo>
                <a:lnTo>
                  <a:pt x="31610" y="41529"/>
                </a:lnTo>
                <a:lnTo>
                  <a:pt x="41046" y="33032"/>
                </a:lnTo>
                <a:lnTo>
                  <a:pt x="58997" y="33032"/>
                </a:lnTo>
                <a:lnTo>
                  <a:pt x="57843" y="31750"/>
                </a:lnTo>
                <a:lnTo>
                  <a:pt x="22809" y="31750"/>
                </a:lnTo>
                <a:lnTo>
                  <a:pt x="9906" y="17424"/>
                </a:lnTo>
                <a:close/>
              </a:path>
              <a:path w="64135" h="65404">
                <a:moveTo>
                  <a:pt x="58997" y="33032"/>
                </a:moveTo>
                <a:lnTo>
                  <a:pt x="41046" y="33032"/>
                </a:lnTo>
                <a:lnTo>
                  <a:pt x="53962" y="47371"/>
                </a:lnTo>
                <a:lnTo>
                  <a:pt x="63868" y="38442"/>
                </a:lnTo>
                <a:lnTo>
                  <a:pt x="58997" y="33032"/>
                </a:lnTo>
                <a:close/>
              </a:path>
              <a:path w="64135" h="65404">
                <a:moveTo>
                  <a:pt x="29260" y="0"/>
                </a:moveTo>
                <a:lnTo>
                  <a:pt x="19342" y="8928"/>
                </a:lnTo>
                <a:lnTo>
                  <a:pt x="32232" y="23253"/>
                </a:lnTo>
                <a:lnTo>
                  <a:pt x="22809" y="31750"/>
                </a:lnTo>
                <a:lnTo>
                  <a:pt x="57843" y="31750"/>
                </a:lnTo>
                <a:lnTo>
                  <a:pt x="2926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9577076" y="3899520"/>
            <a:ext cx="38100" cy="55244"/>
          </a:xfrm>
          <a:custGeom>
            <a:avLst/>
            <a:gdLst/>
            <a:ahLst/>
            <a:cxnLst/>
            <a:rect l="l" t="t" r="r" b="b"/>
            <a:pathLst>
              <a:path w="38100" h="55245">
                <a:moveTo>
                  <a:pt x="13563" y="35852"/>
                </a:moveTo>
                <a:lnTo>
                  <a:pt x="4051" y="44424"/>
                </a:lnTo>
                <a:lnTo>
                  <a:pt x="13931" y="53347"/>
                </a:lnTo>
                <a:lnTo>
                  <a:pt x="23981" y="54847"/>
                </a:lnTo>
                <a:lnTo>
                  <a:pt x="35006" y="44160"/>
                </a:lnTo>
                <a:lnTo>
                  <a:pt x="35057" y="43980"/>
                </a:lnTo>
                <a:lnTo>
                  <a:pt x="20891" y="43980"/>
                </a:lnTo>
                <a:lnTo>
                  <a:pt x="13563" y="35852"/>
                </a:lnTo>
                <a:close/>
              </a:path>
              <a:path w="38100" h="55245">
                <a:moveTo>
                  <a:pt x="10706" y="0"/>
                </a:moveTo>
                <a:lnTo>
                  <a:pt x="0" y="9639"/>
                </a:lnTo>
                <a:lnTo>
                  <a:pt x="25031" y="37439"/>
                </a:lnTo>
                <a:lnTo>
                  <a:pt x="25349" y="39966"/>
                </a:lnTo>
                <a:lnTo>
                  <a:pt x="20891" y="43980"/>
                </a:lnTo>
                <a:lnTo>
                  <a:pt x="35057" y="43980"/>
                </a:lnTo>
                <a:lnTo>
                  <a:pt x="37656" y="34665"/>
                </a:lnTo>
                <a:lnTo>
                  <a:pt x="33656" y="25685"/>
                </a:lnTo>
                <a:lnTo>
                  <a:pt x="1070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9605041" y="3891160"/>
            <a:ext cx="38100" cy="38735"/>
          </a:xfrm>
          <a:custGeom>
            <a:avLst/>
            <a:gdLst/>
            <a:ahLst/>
            <a:cxnLst/>
            <a:rect l="l" t="t" r="r" b="b"/>
            <a:pathLst>
              <a:path w="38100" h="38735">
                <a:moveTo>
                  <a:pt x="6028" y="4487"/>
                </a:moveTo>
                <a:lnTo>
                  <a:pt x="0" y="14321"/>
                </a:lnTo>
                <a:lnTo>
                  <a:pt x="1694" y="25526"/>
                </a:lnTo>
                <a:lnTo>
                  <a:pt x="5799" y="31411"/>
                </a:lnTo>
                <a:lnTo>
                  <a:pt x="16701" y="38164"/>
                </a:lnTo>
                <a:lnTo>
                  <a:pt x="27612" y="36494"/>
                </a:lnTo>
                <a:lnTo>
                  <a:pt x="25918" y="28248"/>
                </a:lnTo>
                <a:lnTo>
                  <a:pt x="23059" y="28248"/>
                </a:lnTo>
                <a:lnTo>
                  <a:pt x="19350" y="27512"/>
                </a:lnTo>
                <a:lnTo>
                  <a:pt x="11959" y="19308"/>
                </a:lnTo>
                <a:lnTo>
                  <a:pt x="9521" y="14698"/>
                </a:lnTo>
                <a:lnTo>
                  <a:pt x="12594" y="11789"/>
                </a:lnTo>
                <a:lnTo>
                  <a:pt x="6028" y="4487"/>
                </a:lnTo>
                <a:close/>
              </a:path>
              <a:path w="38100" h="38735">
                <a:moveTo>
                  <a:pt x="32764" y="9351"/>
                </a:moveTo>
                <a:lnTo>
                  <a:pt x="14994" y="9351"/>
                </a:lnTo>
                <a:lnTo>
                  <a:pt x="19261" y="10989"/>
                </a:lnTo>
                <a:lnTo>
                  <a:pt x="27516" y="20159"/>
                </a:lnTo>
                <a:lnTo>
                  <a:pt x="28012" y="23791"/>
                </a:lnTo>
                <a:lnTo>
                  <a:pt x="25472" y="26077"/>
                </a:lnTo>
                <a:lnTo>
                  <a:pt x="32038" y="33379"/>
                </a:lnTo>
                <a:lnTo>
                  <a:pt x="37962" y="24094"/>
                </a:lnTo>
                <a:lnTo>
                  <a:pt x="36755" y="13048"/>
                </a:lnTo>
                <a:lnTo>
                  <a:pt x="32764" y="9351"/>
                </a:lnTo>
                <a:close/>
              </a:path>
              <a:path w="38100" h="38735">
                <a:moveTo>
                  <a:pt x="25472" y="26077"/>
                </a:moveTo>
                <a:lnTo>
                  <a:pt x="23059" y="28248"/>
                </a:lnTo>
                <a:lnTo>
                  <a:pt x="25918" y="28248"/>
                </a:lnTo>
                <a:lnTo>
                  <a:pt x="25472" y="26077"/>
                </a:lnTo>
                <a:close/>
              </a:path>
              <a:path w="38100" h="38735">
                <a:moveTo>
                  <a:pt x="15340" y="0"/>
                </a:moveTo>
                <a:lnTo>
                  <a:pt x="6427" y="4138"/>
                </a:lnTo>
                <a:lnTo>
                  <a:pt x="12594" y="11789"/>
                </a:lnTo>
                <a:lnTo>
                  <a:pt x="14994" y="9351"/>
                </a:lnTo>
                <a:lnTo>
                  <a:pt x="32764" y="9351"/>
                </a:lnTo>
                <a:lnTo>
                  <a:pt x="25453" y="2580"/>
                </a:lnTo>
                <a:lnTo>
                  <a:pt x="1534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9484738" y="3982685"/>
            <a:ext cx="15875" cy="15875"/>
          </a:xfrm>
          <a:custGeom>
            <a:avLst/>
            <a:gdLst/>
            <a:ahLst/>
            <a:cxnLst/>
            <a:rect l="l" t="t" r="r" b="b"/>
            <a:pathLst>
              <a:path w="15875" h="15875">
                <a:moveTo>
                  <a:pt x="9029" y="0"/>
                </a:moveTo>
                <a:lnTo>
                  <a:pt x="0" y="8127"/>
                </a:lnTo>
                <a:lnTo>
                  <a:pt x="6565" y="15417"/>
                </a:lnTo>
                <a:lnTo>
                  <a:pt x="15595" y="7289"/>
                </a:lnTo>
                <a:lnTo>
                  <a:pt x="902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9446205" y="4033861"/>
            <a:ext cx="45085" cy="41910"/>
          </a:xfrm>
          <a:custGeom>
            <a:avLst/>
            <a:gdLst/>
            <a:ahLst/>
            <a:cxnLst/>
            <a:rect l="l" t="t" r="r" b="b"/>
            <a:pathLst>
              <a:path w="45085" h="41910">
                <a:moveTo>
                  <a:pt x="17297" y="16572"/>
                </a:moveTo>
                <a:lnTo>
                  <a:pt x="11646" y="24243"/>
                </a:lnTo>
                <a:lnTo>
                  <a:pt x="11597" y="26694"/>
                </a:lnTo>
                <a:lnTo>
                  <a:pt x="11958" y="34562"/>
                </a:lnTo>
                <a:lnTo>
                  <a:pt x="18338" y="41909"/>
                </a:lnTo>
                <a:lnTo>
                  <a:pt x="24155" y="41147"/>
                </a:lnTo>
                <a:lnTo>
                  <a:pt x="29819" y="36041"/>
                </a:lnTo>
                <a:lnTo>
                  <a:pt x="31064" y="34555"/>
                </a:lnTo>
                <a:lnTo>
                  <a:pt x="31889" y="32777"/>
                </a:lnTo>
                <a:lnTo>
                  <a:pt x="29071" y="29653"/>
                </a:lnTo>
                <a:lnTo>
                  <a:pt x="23202" y="29653"/>
                </a:lnTo>
                <a:lnTo>
                  <a:pt x="20104" y="26224"/>
                </a:lnTo>
                <a:lnTo>
                  <a:pt x="21268" y="24243"/>
                </a:lnTo>
                <a:lnTo>
                  <a:pt x="22491" y="22351"/>
                </a:lnTo>
                <a:lnTo>
                  <a:pt x="17297" y="16572"/>
                </a:lnTo>
                <a:close/>
              </a:path>
              <a:path w="45085" h="41910">
                <a:moveTo>
                  <a:pt x="40051" y="18287"/>
                </a:moveTo>
                <a:lnTo>
                  <a:pt x="24663" y="18287"/>
                </a:lnTo>
                <a:lnTo>
                  <a:pt x="27889" y="21487"/>
                </a:lnTo>
                <a:lnTo>
                  <a:pt x="29476" y="24979"/>
                </a:lnTo>
                <a:lnTo>
                  <a:pt x="27216" y="27596"/>
                </a:lnTo>
                <a:lnTo>
                  <a:pt x="31889" y="32777"/>
                </a:lnTo>
                <a:lnTo>
                  <a:pt x="32677" y="31075"/>
                </a:lnTo>
                <a:lnTo>
                  <a:pt x="32963" y="29653"/>
                </a:lnTo>
                <a:lnTo>
                  <a:pt x="33045" y="26694"/>
                </a:lnTo>
                <a:lnTo>
                  <a:pt x="38679" y="26694"/>
                </a:lnTo>
                <a:lnTo>
                  <a:pt x="44754" y="21233"/>
                </a:lnTo>
                <a:lnTo>
                  <a:pt x="44297" y="20725"/>
                </a:lnTo>
                <a:lnTo>
                  <a:pt x="42202" y="20623"/>
                </a:lnTo>
                <a:lnTo>
                  <a:pt x="41434" y="19823"/>
                </a:lnTo>
                <a:lnTo>
                  <a:pt x="40051" y="18287"/>
                </a:lnTo>
                <a:close/>
              </a:path>
              <a:path w="45085" h="41910">
                <a:moveTo>
                  <a:pt x="27216" y="27596"/>
                </a:moveTo>
                <a:lnTo>
                  <a:pt x="26708" y="28129"/>
                </a:lnTo>
                <a:lnTo>
                  <a:pt x="25031" y="29628"/>
                </a:lnTo>
                <a:lnTo>
                  <a:pt x="23202" y="29653"/>
                </a:lnTo>
                <a:lnTo>
                  <a:pt x="29071" y="29653"/>
                </a:lnTo>
                <a:lnTo>
                  <a:pt x="27216" y="27596"/>
                </a:lnTo>
                <a:close/>
              </a:path>
              <a:path w="45085" h="41910">
                <a:moveTo>
                  <a:pt x="38679" y="26694"/>
                </a:moveTo>
                <a:lnTo>
                  <a:pt x="33045" y="26694"/>
                </a:lnTo>
                <a:lnTo>
                  <a:pt x="35966" y="29132"/>
                </a:lnTo>
                <a:lnTo>
                  <a:pt x="38679" y="26694"/>
                </a:lnTo>
                <a:close/>
              </a:path>
              <a:path w="45085" h="41910">
                <a:moveTo>
                  <a:pt x="26708" y="28116"/>
                </a:moveTo>
                <a:close/>
              </a:path>
              <a:path w="45085" h="41910">
                <a:moveTo>
                  <a:pt x="7581" y="5790"/>
                </a:moveTo>
                <a:lnTo>
                  <a:pt x="76" y="13003"/>
                </a:lnTo>
                <a:lnTo>
                  <a:pt x="0" y="18896"/>
                </a:lnTo>
                <a:lnTo>
                  <a:pt x="4800" y="24243"/>
                </a:lnTo>
                <a:lnTo>
                  <a:pt x="12966" y="16890"/>
                </a:lnTo>
                <a:lnTo>
                  <a:pt x="11366" y="14743"/>
                </a:lnTo>
                <a:lnTo>
                  <a:pt x="12192" y="13143"/>
                </a:lnTo>
                <a:lnTo>
                  <a:pt x="13233" y="12064"/>
                </a:lnTo>
                <a:lnTo>
                  <a:pt x="7581" y="5790"/>
                </a:lnTo>
                <a:close/>
              </a:path>
              <a:path w="45085" h="41910">
                <a:moveTo>
                  <a:pt x="32046" y="9397"/>
                </a:moveTo>
                <a:lnTo>
                  <a:pt x="16662" y="9397"/>
                </a:lnTo>
                <a:lnTo>
                  <a:pt x="19685" y="12762"/>
                </a:lnTo>
                <a:lnTo>
                  <a:pt x="18834" y="14527"/>
                </a:lnTo>
                <a:lnTo>
                  <a:pt x="17297" y="16572"/>
                </a:lnTo>
                <a:lnTo>
                  <a:pt x="22491" y="22351"/>
                </a:lnTo>
                <a:lnTo>
                  <a:pt x="24180" y="19823"/>
                </a:lnTo>
                <a:lnTo>
                  <a:pt x="24663" y="18287"/>
                </a:lnTo>
                <a:lnTo>
                  <a:pt x="40051" y="18287"/>
                </a:lnTo>
                <a:lnTo>
                  <a:pt x="32046" y="9397"/>
                </a:lnTo>
                <a:close/>
              </a:path>
              <a:path w="45085" h="41910">
                <a:moveTo>
                  <a:pt x="21441" y="0"/>
                </a:moveTo>
                <a:lnTo>
                  <a:pt x="11484" y="2519"/>
                </a:lnTo>
                <a:lnTo>
                  <a:pt x="7581" y="5790"/>
                </a:lnTo>
                <a:lnTo>
                  <a:pt x="13233" y="12064"/>
                </a:lnTo>
                <a:lnTo>
                  <a:pt x="13652" y="11644"/>
                </a:lnTo>
                <a:lnTo>
                  <a:pt x="14541" y="10844"/>
                </a:lnTo>
                <a:lnTo>
                  <a:pt x="16662" y="9397"/>
                </a:lnTo>
                <a:lnTo>
                  <a:pt x="32046" y="9397"/>
                </a:lnTo>
                <a:lnTo>
                  <a:pt x="29095" y="6120"/>
                </a:lnTo>
                <a:lnTo>
                  <a:pt x="2144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9511299" y="3974957"/>
            <a:ext cx="45085" cy="41910"/>
          </a:xfrm>
          <a:custGeom>
            <a:avLst/>
            <a:gdLst/>
            <a:ahLst/>
            <a:cxnLst/>
            <a:rect l="l" t="t" r="r" b="b"/>
            <a:pathLst>
              <a:path w="45085" h="41910">
                <a:moveTo>
                  <a:pt x="17310" y="16563"/>
                </a:moveTo>
                <a:lnTo>
                  <a:pt x="11667" y="24234"/>
                </a:lnTo>
                <a:lnTo>
                  <a:pt x="11613" y="26685"/>
                </a:lnTo>
                <a:lnTo>
                  <a:pt x="11971" y="34556"/>
                </a:lnTo>
                <a:lnTo>
                  <a:pt x="18364" y="41912"/>
                </a:lnTo>
                <a:lnTo>
                  <a:pt x="24155" y="41125"/>
                </a:lnTo>
                <a:lnTo>
                  <a:pt x="29819" y="36032"/>
                </a:lnTo>
                <a:lnTo>
                  <a:pt x="31076" y="34534"/>
                </a:lnTo>
                <a:lnTo>
                  <a:pt x="31902" y="32781"/>
                </a:lnTo>
                <a:lnTo>
                  <a:pt x="29079" y="29644"/>
                </a:lnTo>
                <a:lnTo>
                  <a:pt x="23215" y="29644"/>
                </a:lnTo>
                <a:lnTo>
                  <a:pt x="20129" y="26202"/>
                </a:lnTo>
                <a:lnTo>
                  <a:pt x="21281" y="24234"/>
                </a:lnTo>
                <a:lnTo>
                  <a:pt x="22504" y="22342"/>
                </a:lnTo>
                <a:lnTo>
                  <a:pt x="17310" y="16563"/>
                </a:lnTo>
                <a:close/>
              </a:path>
              <a:path w="45085" h="41910">
                <a:moveTo>
                  <a:pt x="40051" y="18290"/>
                </a:moveTo>
                <a:lnTo>
                  <a:pt x="24663" y="18290"/>
                </a:lnTo>
                <a:lnTo>
                  <a:pt x="27914" y="21491"/>
                </a:lnTo>
                <a:lnTo>
                  <a:pt x="29489" y="24971"/>
                </a:lnTo>
                <a:lnTo>
                  <a:pt x="27228" y="27587"/>
                </a:lnTo>
                <a:lnTo>
                  <a:pt x="31902" y="32781"/>
                </a:lnTo>
                <a:lnTo>
                  <a:pt x="32677" y="31067"/>
                </a:lnTo>
                <a:lnTo>
                  <a:pt x="32972" y="29644"/>
                </a:lnTo>
                <a:lnTo>
                  <a:pt x="33045" y="26685"/>
                </a:lnTo>
                <a:lnTo>
                  <a:pt x="38691" y="26685"/>
                </a:lnTo>
                <a:lnTo>
                  <a:pt x="44767" y="21224"/>
                </a:lnTo>
                <a:lnTo>
                  <a:pt x="44310" y="20716"/>
                </a:lnTo>
                <a:lnTo>
                  <a:pt x="42214" y="20614"/>
                </a:lnTo>
                <a:lnTo>
                  <a:pt x="41434" y="19827"/>
                </a:lnTo>
                <a:lnTo>
                  <a:pt x="40051" y="18290"/>
                </a:lnTo>
                <a:close/>
              </a:path>
              <a:path w="45085" h="41910">
                <a:moveTo>
                  <a:pt x="27228" y="27587"/>
                </a:moveTo>
                <a:lnTo>
                  <a:pt x="26720" y="28120"/>
                </a:lnTo>
                <a:lnTo>
                  <a:pt x="25031" y="29619"/>
                </a:lnTo>
                <a:lnTo>
                  <a:pt x="23215" y="29644"/>
                </a:lnTo>
                <a:lnTo>
                  <a:pt x="29079" y="29644"/>
                </a:lnTo>
                <a:lnTo>
                  <a:pt x="27228" y="27587"/>
                </a:lnTo>
                <a:close/>
              </a:path>
              <a:path w="45085" h="41910">
                <a:moveTo>
                  <a:pt x="38691" y="26685"/>
                </a:moveTo>
                <a:lnTo>
                  <a:pt x="33045" y="26685"/>
                </a:lnTo>
                <a:lnTo>
                  <a:pt x="35979" y="29123"/>
                </a:lnTo>
                <a:lnTo>
                  <a:pt x="38691" y="26685"/>
                </a:lnTo>
                <a:close/>
              </a:path>
              <a:path w="45085" h="41910">
                <a:moveTo>
                  <a:pt x="26708" y="28107"/>
                </a:moveTo>
                <a:close/>
              </a:path>
              <a:path w="45085" h="41910">
                <a:moveTo>
                  <a:pt x="7594" y="5781"/>
                </a:moveTo>
                <a:lnTo>
                  <a:pt x="88" y="12994"/>
                </a:lnTo>
                <a:lnTo>
                  <a:pt x="0" y="18887"/>
                </a:lnTo>
                <a:lnTo>
                  <a:pt x="4813" y="24234"/>
                </a:lnTo>
                <a:lnTo>
                  <a:pt x="12979" y="16881"/>
                </a:lnTo>
                <a:lnTo>
                  <a:pt x="11379" y="14734"/>
                </a:lnTo>
                <a:lnTo>
                  <a:pt x="12204" y="13147"/>
                </a:lnTo>
                <a:lnTo>
                  <a:pt x="13246" y="12055"/>
                </a:lnTo>
                <a:lnTo>
                  <a:pt x="7594" y="5781"/>
                </a:lnTo>
                <a:close/>
              </a:path>
              <a:path w="45085" h="41910">
                <a:moveTo>
                  <a:pt x="32034" y="9388"/>
                </a:moveTo>
                <a:lnTo>
                  <a:pt x="16662" y="9388"/>
                </a:lnTo>
                <a:lnTo>
                  <a:pt x="19697" y="12766"/>
                </a:lnTo>
                <a:lnTo>
                  <a:pt x="18846" y="14518"/>
                </a:lnTo>
                <a:lnTo>
                  <a:pt x="17310" y="16563"/>
                </a:lnTo>
                <a:lnTo>
                  <a:pt x="22504" y="22342"/>
                </a:lnTo>
                <a:lnTo>
                  <a:pt x="24193" y="19827"/>
                </a:lnTo>
                <a:lnTo>
                  <a:pt x="24663" y="18290"/>
                </a:lnTo>
                <a:lnTo>
                  <a:pt x="40051" y="18290"/>
                </a:lnTo>
                <a:lnTo>
                  <a:pt x="32034" y="9388"/>
                </a:lnTo>
                <a:close/>
              </a:path>
              <a:path w="45085" h="41910">
                <a:moveTo>
                  <a:pt x="21460" y="0"/>
                </a:moveTo>
                <a:lnTo>
                  <a:pt x="11506" y="2488"/>
                </a:lnTo>
                <a:lnTo>
                  <a:pt x="7594" y="5781"/>
                </a:lnTo>
                <a:lnTo>
                  <a:pt x="13246" y="12055"/>
                </a:lnTo>
                <a:lnTo>
                  <a:pt x="13665" y="11648"/>
                </a:lnTo>
                <a:lnTo>
                  <a:pt x="14554" y="10848"/>
                </a:lnTo>
                <a:lnTo>
                  <a:pt x="16662" y="9388"/>
                </a:lnTo>
                <a:lnTo>
                  <a:pt x="32034" y="9388"/>
                </a:lnTo>
                <a:lnTo>
                  <a:pt x="29095" y="6124"/>
                </a:lnTo>
                <a:lnTo>
                  <a:pt x="2146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9495023" y="3994087"/>
            <a:ext cx="34290" cy="36195"/>
          </a:xfrm>
          <a:custGeom>
            <a:avLst/>
            <a:gdLst/>
            <a:ahLst/>
            <a:cxnLst/>
            <a:rect l="l" t="t" r="r" b="b"/>
            <a:pathLst>
              <a:path w="34289" h="36195">
                <a:moveTo>
                  <a:pt x="9029" y="0"/>
                </a:moveTo>
                <a:lnTo>
                  <a:pt x="0" y="8128"/>
                </a:lnTo>
                <a:lnTo>
                  <a:pt x="25107" y="36017"/>
                </a:lnTo>
                <a:lnTo>
                  <a:pt x="34137" y="27889"/>
                </a:lnTo>
                <a:lnTo>
                  <a:pt x="902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9470881" y="4005634"/>
            <a:ext cx="34925" cy="46990"/>
          </a:xfrm>
          <a:custGeom>
            <a:avLst/>
            <a:gdLst/>
            <a:ahLst/>
            <a:cxnLst/>
            <a:rect l="l" t="t" r="r" b="b"/>
            <a:pathLst>
              <a:path w="34925" h="46989">
                <a:moveTo>
                  <a:pt x="9931" y="10274"/>
                </a:moveTo>
                <a:lnTo>
                  <a:pt x="0" y="19202"/>
                </a:lnTo>
                <a:lnTo>
                  <a:pt x="24676" y="46596"/>
                </a:lnTo>
                <a:lnTo>
                  <a:pt x="34594" y="37668"/>
                </a:lnTo>
                <a:lnTo>
                  <a:pt x="22529" y="24269"/>
                </a:lnTo>
                <a:lnTo>
                  <a:pt x="20853" y="20675"/>
                </a:lnTo>
                <a:lnTo>
                  <a:pt x="20510" y="15074"/>
                </a:lnTo>
                <a:lnTo>
                  <a:pt x="21004" y="14693"/>
                </a:lnTo>
                <a:lnTo>
                  <a:pt x="13906" y="14693"/>
                </a:lnTo>
                <a:lnTo>
                  <a:pt x="9931" y="10274"/>
                </a:lnTo>
                <a:close/>
              </a:path>
              <a:path w="34925" h="46989">
                <a:moveTo>
                  <a:pt x="20408" y="0"/>
                </a:moveTo>
                <a:lnTo>
                  <a:pt x="10934" y="7162"/>
                </a:lnTo>
                <a:lnTo>
                  <a:pt x="13906" y="14693"/>
                </a:lnTo>
                <a:lnTo>
                  <a:pt x="21004" y="14693"/>
                </a:lnTo>
                <a:lnTo>
                  <a:pt x="28460" y="8940"/>
                </a:lnTo>
                <a:lnTo>
                  <a:pt x="204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9534686" y="3947819"/>
            <a:ext cx="52705" cy="46990"/>
          </a:xfrm>
          <a:custGeom>
            <a:avLst/>
            <a:gdLst/>
            <a:ahLst/>
            <a:cxnLst/>
            <a:rect l="l" t="t" r="r" b="b"/>
            <a:pathLst>
              <a:path w="52704" h="46989">
                <a:moveTo>
                  <a:pt x="9918" y="9881"/>
                </a:moveTo>
                <a:lnTo>
                  <a:pt x="0" y="18810"/>
                </a:lnTo>
                <a:lnTo>
                  <a:pt x="25082" y="46673"/>
                </a:lnTo>
                <a:lnTo>
                  <a:pt x="35001" y="37745"/>
                </a:lnTo>
                <a:lnTo>
                  <a:pt x="17589" y="18403"/>
                </a:lnTo>
                <a:lnTo>
                  <a:pt x="17652" y="17070"/>
                </a:lnTo>
                <a:lnTo>
                  <a:pt x="18262" y="15723"/>
                </a:lnTo>
                <a:lnTo>
                  <a:pt x="22003" y="12358"/>
                </a:lnTo>
                <a:lnTo>
                  <a:pt x="12141" y="12358"/>
                </a:lnTo>
                <a:lnTo>
                  <a:pt x="9918" y="9881"/>
                </a:lnTo>
                <a:close/>
              </a:path>
              <a:path w="52704" h="46989">
                <a:moveTo>
                  <a:pt x="41921" y="10821"/>
                </a:moveTo>
                <a:lnTo>
                  <a:pt x="23710" y="10821"/>
                </a:lnTo>
                <a:lnTo>
                  <a:pt x="27393" y="14809"/>
                </a:lnTo>
                <a:lnTo>
                  <a:pt x="42202" y="31256"/>
                </a:lnTo>
                <a:lnTo>
                  <a:pt x="52209" y="22251"/>
                </a:lnTo>
                <a:lnTo>
                  <a:pt x="41921" y="10821"/>
                </a:lnTo>
                <a:close/>
              </a:path>
              <a:path w="52704" h="46989">
                <a:moveTo>
                  <a:pt x="29720" y="0"/>
                </a:moveTo>
                <a:lnTo>
                  <a:pt x="19984" y="1072"/>
                </a:lnTo>
                <a:lnTo>
                  <a:pt x="15074" y="5208"/>
                </a:lnTo>
                <a:lnTo>
                  <a:pt x="12877" y="9196"/>
                </a:lnTo>
                <a:lnTo>
                  <a:pt x="12141" y="12358"/>
                </a:lnTo>
                <a:lnTo>
                  <a:pt x="22003" y="12358"/>
                </a:lnTo>
                <a:lnTo>
                  <a:pt x="23710" y="10821"/>
                </a:lnTo>
                <a:lnTo>
                  <a:pt x="41921" y="10821"/>
                </a:lnTo>
                <a:lnTo>
                  <a:pt x="38709" y="7253"/>
                </a:lnTo>
                <a:lnTo>
                  <a:pt x="2972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0596125" y="1715512"/>
            <a:ext cx="319234" cy="13116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10208754" y="3333404"/>
            <a:ext cx="155906" cy="36551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9182221" y="1885727"/>
            <a:ext cx="237591" cy="13980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9902804" y="3011464"/>
            <a:ext cx="250719" cy="17793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10208757" y="5018321"/>
            <a:ext cx="262153" cy="139801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11459725" y="3981140"/>
            <a:ext cx="211715" cy="333377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11471927" y="1752261"/>
            <a:ext cx="399034" cy="139806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8498797" y="5275938"/>
            <a:ext cx="341055" cy="155801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10780207" y="5222548"/>
            <a:ext cx="341055" cy="155801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10508401" y="4133447"/>
            <a:ext cx="293750" cy="304571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9015496" y="2902168"/>
            <a:ext cx="354038" cy="89281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11833195" y="3824037"/>
            <a:ext cx="273050" cy="285750"/>
          </a:xfrm>
          <a:custGeom>
            <a:avLst/>
            <a:gdLst/>
            <a:ahLst/>
            <a:cxnLst/>
            <a:rect l="l" t="t" r="r" b="b"/>
            <a:pathLst>
              <a:path w="273050" h="285750">
                <a:moveTo>
                  <a:pt x="9715" y="217170"/>
                </a:moveTo>
                <a:lnTo>
                  <a:pt x="7823" y="218440"/>
                </a:lnTo>
                <a:lnTo>
                  <a:pt x="0" y="224790"/>
                </a:lnTo>
                <a:lnTo>
                  <a:pt x="31407" y="275590"/>
                </a:lnTo>
                <a:lnTo>
                  <a:pt x="32918" y="276860"/>
                </a:lnTo>
                <a:lnTo>
                  <a:pt x="34467" y="279400"/>
                </a:lnTo>
                <a:lnTo>
                  <a:pt x="34937" y="279400"/>
                </a:lnTo>
                <a:lnTo>
                  <a:pt x="37134" y="281940"/>
                </a:lnTo>
                <a:lnTo>
                  <a:pt x="39344" y="283210"/>
                </a:lnTo>
                <a:lnTo>
                  <a:pt x="41871" y="284480"/>
                </a:lnTo>
                <a:lnTo>
                  <a:pt x="42151" y="285750"/>
                </a:lnTo>
                <a:lnTo>
                  <a:pt x="51676" y="285750"/>
                </a:lnTo>
                <a:lnTo>
                  <a:pt x="75630" y="269240"/>
                </a:lnTo>
                <a:lnTo>
                  <a:pt x="51485" y="269240"/>
                </a:lnTo>
                <a:lnTo>
                  <a:pt x="50203" y="267970"/>
                </a:lnTo>
                <a:lnTo>
                  <a:pt x="48374" y="267970"/>
                </a:lnTo>
                <a:lnTo>
                  <a:pt x="46481" y="266700"/>
                </a:lnTo>
                <a:lnTo>
                  <a:pt x="42976" y="262890"/>
                </a:lnTo>
                <a:lnTo>
                  <a:pt x="41376" y="260350"/>
                </a:lnTo>
                <a:lnTo>
                  <a:pt x="39700" y="257810"/>
                </a:lnTo>
                <a:lnTo>
                  <a:pt x="36575" y="252730"/>
                </a:lnTo>
                <a:lnTo>
                  <a:pt x="34988" y="247650"/>
                </a:lnTo>
                <a:lnTo>
                  <a:pt x="35026" y="238760"/>
                </a:lnTo>
                <a:lnTo>
                  <a:pt x="35598" y="237490"/>
                </a:lnTo>
                <a:lnTo>
                  <a:pt x="27165" y="237490"/>
                </a:lnTo>
                <a:lnTo>
                  <a:pt x="15493" y="219710"/>
                </a:lnTo>
                <a:lnTo>
                  <a:pt x="13855" y="218440"/>
                </a:lnTo>
                <a:lnTo>
                  <a:pt x="9715" y="217170"/>
                </a:lnTo>
                <a:close/>
              </a:path>
              <a:path w="273050" h="285750">
                <a:moveTo>
                  <a:pt x="54521" y="267970"/>
                </a:moveTo>
                <a:lnTo>
                  <a:pt x="51485" y="269240"/>
                </a:lnTo>
                <a:lnTo>
                  <a:pt x="55092" y="269240"/>
                </a:lnTo>
                <a:lnTo>
                  <a:pt x="54521" y="267970"/>
                </a:lnTo>
                <a:close/>
              </a:path>
              <a:path w="273050" h="285750">
                <a:moveTo>
                  <a:pt x="72669" y="228600"/>
                </a:moveTo>
                <a:lnTo>
                  <a:pt x="46621" y="228600"/>
                </a:lnTo>
                <a:lnTo>
                  <a:pt x="50253" y="229870"/>
                </a:lnTo>
                <a:lnTo>
                  <a:pt x="52323" y="231140"/>
                </a:lnTo>
                <a:lnTo>
                  <a:pt x="54292" y="232410"/>
                </a:lnTo>
                <a:lnTo>
                  <a:pt x="56210" y="233680"/>
                </a:lnTo>
                <a:lnTo>
                  <a:pt x="57594" y="236220"/>
                </a:lnTo>
                <a:lnTo>
                  <a:pt x="58953" y="237490"/>
                </a:lnTo>
                <a:lnTo>
                  <a:pt x="61582" y="241300"/>
                </a:lnTo>
                <a:lnTo>
                  <a:pt x="64592" y="248920"/>
                </a:lnTo>
                <a:lnTo>
                  <a:pt x="65519" y="251460"/>
                </a:lnTo>
                <a:lnTo>
                  <a:pt x="65544" y="256540"/>
                </a:lnTo>
                <a:lnTo>
                  <a:pt x="65100" y="257810"/>
                </a:lnTo>
                <a:lnTo>
                  <a:pt x="63868" y="261620"/>
                </a:lnTo>
                <a:lnTo>
                  <a:pt x="62903" y="262890"/>
                </a:lnTo>
                <a:lnTo>
                  <a:pt x="61391" y="264160"/>
                </a:lnTo>
                <a:lnTo>
                  <a:pt x="61125" y="265430"/>
                </a:lnTo>
                <a:lnTo>
                  <a:pt x="58940" y="266700"/>
                </a:lnTo>
                <a:lnTo>
                  <a:pt x="57315" y="267970"/>
                </a:lnTo>
                <a:lnTo>
                  <a:pt x="55092" y="269240"/>
                </a:lnTo>
                <a:lnTo>
                  <a:pt x="75630" y="269240"/>
                </a:lnTo>
                <a:lnTo>
                  <a:pt x="79514" y="262890"/>
                </a:lnTo>
                <a:lnTo>
                  <a:pt x="80746" y="259080"/>
                </a:lnTo>
                <a:lnTo>
                  <a:pt x="80848" y="256540"/>
                </a:lnTo>
                <a:lnTo>
                  <a:pt x="80949" y="252730"/>
                </a:lnTo>
                <a:lnTo>
                  <a:pt x="80302" y="250190"/>
                </a:lnTo>
                <a:lnTo>
                  <a:pt x="80009" y="247650"/>
                </a:lnTo>
                <a:lnTo>
                  <a:pt x="80454" y="247650"/>
                </a:lnTo>
                <a:lnTo>
                  <a:pt x="80238" y="246380"/>
                </a:lnTo>
                <a:lnTo>
                  <a:pt x="79705" y="245110"/>
                </a:lnTo>
                <a:lnTo>
                  <a:pt x="79108" y="242570"/>
                </a:lnTo>
                <a:lnTo>
                  <a:pt x="78930" y="241300"/>
                </a:lnTo>
                <a:lnTo>
                  <a:pt x="78460" y="240030"/>
                </a:lnTo>
                <a:lnTo>
                  <a:pt x="76936" y="234950"/>
                </a:lnTo>
                <a:lnTo>
                  <a:pt x="75247" y="232410"/>
                </a:lnTo>
                <a:lnTo>
                  <a:pt x="72669" y="228600"/>
                </a:lnTo>
                <a:close/>
              </a:path>
              <a:path w="273050" h="285750">
                <a:moveTo>
                  <a:pt x="74714" y="187960"/>
                </a:moveTo>
                <a:lnTo>
                  <a:pt x="69341" y="187960"/>
                </a:lnTo>
                <a:lnTo>
                  <a:pt x="67652" y="190500"/>
                </a:lnTo>
                <a:lnTo>
                  <a:pt x="61163" y="195580"/>
                </a:lnTo>
                <a:lnTo>
                  <a:pt x="75641" y="218440"/>
                </a:lnTo>
                <a:lnTo>
                  <a:pt x="95910" y="251460"/>
                </a:lnTo>
                <a:lnTo>
                  <a:pt x="108546" y="240030"/>
                </a:lnTo>
                <a:lnTo>
                  <a:pt x="77952" y="190500"/>
                </a:lnTo>
                <a:lnTo>
                  <a:pt x="76873" y="190500"/>
                </a:lnTo>
                <a:lnTo>
                  <a:pt x="75844" y="189230"/>
                </a:lnTo>
                <a:lnTo>
                  <a:pt x="74714" y="187960"/>
                </a:lnTo>
                <a:close/>
              </a:path>
              <a:path w="273050" h="285750">
                <a:moveTo>
                  <a:pt x="53352" y="212090"/>
                </a:moveTo>
                <a:lnTo>
                  <a:pt x="40170" y="212090"/>
                </a:lnTo>
                <a:lnTo>
                  <a:pt x="32384" y="219710"/>
                </a:lnTo>
                <a:lnTo>
                  <a:pt x="30187" y="222250"/>
                </a:lnTo>
                <a:lnTo>
                  <a:pt x="28892" y="226060"/>
                </a:lnTo>
                <a:lnTo>
                  <a:pt x="27406" y="229870"/>
                </a:lnTo>
                <a:lnTo>
                  <a:pt x="27025" y="232410"/>
                </a:lnTo>
                <a:lnTo>
                  <a:pt x="26945" y="234950"/>
                </a:lnTo>
                <a:lnTo>
                  <a:pt x="27165" y="237490"/>
                </a:lnTo>
                <a:lnTo>
                  <a:pt x="35598" y="237490"/>
                </a:lnTo>
                <a:lnTo>
                  <a:pt x="36741" y="234950"/>
                </a:lnTo>
                <a:lnTo>
                  <a:pt x="43230" y="229870"/>
                </a:lnTo>
                <a:lnTo>
                  <a:pt x="46621" y="228600"/>
                </a:lnTo>
                <a:lnTo>
                  <a:pt x="72669" y="228600"/>
                </a:lnTo>
                <a:lnTo>
                  <a:pt x="71754" y="226060"/>
                </a:lnTo>
                <a:lnTo>
                  <a:pt x="70446" y="224790"/>
                </a:lnTo>
                <a:lnTo>
                  <a:pt x="69087" y="223520"/>
                </a:lnTo>
                <a:lnTo>
                  <a:pt x="66979" y="220980"/>
                </a:lnTo>
                <a:lnTo>
                  <a:pt x="66192" y="219710"/>
                </a:lnTo>
                <a:lnTo>
                  <a:pt x="64757" y="218440"/>
                </a:lnTo>
                <a:lnTo>
                  <a:pt x="64046" y="218440"/>
                </a:lnTo>
                <a:lnTo>
                  <a:pt x="60528" y="215900"/>
                </a:lnTo>
                <a:lnTo>
                  <a:pt x="57632" y="213360"/>
                </a:lnTo>
                <a:lnTo>
                  <a:pt x="53352" y="212090"/>
                </a:lnTo>
                <a:close/>
              </a:path>
              <a:path w="273050" h="285750">
                <a:moveTo>
                  <a:pt x="111086" y="209550"/>
                </a:moveTo>
                <a:lnTo>
                  <a:pt x="98818" y="219710"/>
                </a:lnTo>
                <a:lnTo>
                  <a:pt x="99999" y="222250"/>
                </a:lnTo>
                <a:lnTo>
                  <a:pt x="100139" y="222250"/>
                </a:lnTo>
                <a:lnTo>
                  <a:pt x="103809" y="227330"/>
                </a:lnTo>
                <a:lnTo>
                  <a:pt x="108102" y="229870"/>
                </a:lnTo>
                <a:lnTo>
                  <a:pt x="118567" y="229870"/>
                </a:lnTo>
                <a:lnTo>
                  <a:pt x="124688" y="227330"/>
                </a:lnTo>
                <a:lnTo>
                  <a:pt x="138747" y="214630"/>
                </a:lnTo>
                <a:lnTo>
                  <a:pt x="139639" y="213360"/>
                </a:lnTo>
                <a:lnTo>
                  <a:pt x="115150" y="213360"/>
                </a:lnTo>
                <a:lnTo>
                  <a:pt x="112941" y="212090"/>
                </a:lnTo>
                <a:lnTo>
                  <a:pt x="111086" y="209550"/>
                </a:lnTo>
                <a:close/>
              </a:path>
              <a:path w="273050" h="285750">
                <a:moveTo>
                  <a:pt x="146451" y="193040"/>
                </a:moveTo>
                <a:lnTo>
                  <a:pt x="129031" y="193040"/>
                </a:lnTo>
                <a:lnTo>
                  <a:pt x="131635" y="198120"/>
                </a:lnTo>
                <a:lnTo>
                  <a:pt x="131749" y="199390"/>
                </a:lnTo>
                <a:lnTo>
                  <a:pt x="120383" y="212090"/>
                </a:lnTo>
                <a:lnTo>
                  <a:pt x="117716" y="213360"/>
                </a:lnTo>
                <a:lnTo>
                  <a:pt x="139639" y="213360"/>
                </a:lnTo>
                <a:lnTo>
                  <a:pt x="143205" y="208280"/>
                </a:lnTo>
                <a:lnTo>
                  <a:pt x="144894" y="201930"/>
                </a:lnTo>
                <a:lnTo>
                  <a:pt x="146659" y="194310"/>
                </a:lnTo>
                <a:lnTo>
                  <a:pt x="146451" y="193040"/>
                </a:lnTo>
                <a:close/>
              </a:path>
              <a:path w="273050" h="285750">
                <a:moveTo>
                  <a:pt x="118122" y="154940"/>
                </a:moveTo>
                <a:lnTo>
                  <a:pt x="107353" y="154940"/>
                </a:lnTo>
                <a:lnTo>
                  <a:pt x="107099" y="156210"/>
                </a:lnTo>
                <a:lnTo>
                  <a:pt x="103212" y="157480"/>
                </a:lnTo>
                <a:lnTo>
                  <a:pt x="82892" y="186690"/>
                </a:lnTo>
                <a:lnTo>
                  <a:pt x="83870" y="191770"/>
                </a:lnTo>
                <a:lnTo>
                  <a:pt x="86550" y="196850"/>
                </a:lnTo>
                <a:lnTo>
                  <a:pt x="86410" y="196850"/>
                </a:lnTo>
                <a:lnTo>
                  <a:pt x="86855" y="198120"/>
                </a:lnTo>
                <a:lnTo>
                  <a:pt x="87706" y="199390"/>
                </a:lnTo>
                <a:lnTo>
                  <a:pt x="88353" y="200660"/>
                </a:lnTo>
                <a:lnTo>
                  <a:pt x="89560" y="201930"/>
                </a:lnTo>
                <a:lnTo>
                  <a:pt x="90182" y="201930"/>
                </a:lnTo>
                <a:lnTo>
                  <a:pt x="91173" y="203200"/>
                </a:lnTo>
                <a:lnTo>
                  <a:pt x="91592" y="203200"/>
                </a:lnTo>
                <a:lnTo>
                  <a:pt x="93573" y="204470"/>
                </a:lnTo>
                <a:lnTo>
                  <a:pt x="95173" y="205740"/>
                </a:lnTo>
                <a:lnTo>
                  <a:pt x="100126" y="205740"/>
                </a:lnTo>
                <a:lnTo>
                  <a:pt x="100393" y="204470"/>
                </a:lnTo>
                <a:lnTo>
                  <a:pt x="103911" y="204470"/>
                </a:lnTo>
                <a:lnTo>
                  <a:pt x="108153" y="203200"/>
                </a:lnTo>
                <a:lnTo>
                  <a:pt x="113830" y="200660"/>
                </a:lnTo>
                <a:lnTo>
                  <a:pt x="115176" y="199390"/>
                </a:lnTo>
                <a:lnTo>
                  <a:pt x="117068" y="198120"/>
                </a:lnTo>
                <a:lnTo>
                  <a:pt x="119481" y="196850"/>
                </a:lnTo>
                <a:lnTo>
                  <a:pt x="125323" y="194310"/>
                </a:lnTo>
                <a:lnTo>
                  <a:pt x="129031" y="193040"/>
                </a:lnTo>
                <a:lnTo>
                  <a:pt x="146451" y="193040"/>
                </a:lnTo>
                <a:lnTo>
                  <a:pt x="145618" y="187960"/>
                </a:lnTo>
                <a:lnTo>
                  <a:pt x="144662" y="186690"/>
                </a:lnTo>
                <a:lnTo>
                  <a:pt x="99174" y="186690"/>
                </a:lnTo>
                <a:lnTo>
                  <a:pt x="98742" y="185420"/>
                </a:lnTo>
                <a:lnTo>
                  <a:pt x="97447" y="184150"/>
                </a:lnTo>
                <a:lnTo>
                  <a:pt x="97218" y="181610"/>
                </a:lnTo>
                <a:lnTo>
                  <a:pt x="97777" y="180340"/>
                </a:lnTo>
                <a:lnTo>
                  <a:pt x="98450" y="179070"/>
                </a:lnTo>
                <a:lnTo>
                  <a:pt x="99987" y="176530"/>
                </a:lnTo>
                <a:lnTo>
                  <a:pt x="104927" y="171450"/>
                </a:lnTo>
                <a:lnTo>
                  <a:pt x="118438" y="171450"/>
                </a:lnTo>
                <a:lnTo>
                  <a:pt x="127228" y="162560"/>
                </a:lnTo>
                <a:lnTo>
                  <a:pt x="126580" y="162560"/>
                </a:lnTo>
                <a:lnTo>
                  <a:pt x="125920" y="161290"/>
                </a:lnTo>
                <a:lnTo>
                  <a:pt x="124332" y="160020"/>
                </a:lnTo>
                <a:lnTo>
                  <a:pt x="123278" y="158750"/>
                </a:lnTo>
                <a:lnTo>
                  <a:pt x="121640" y="157480"/>
                </a:lnTo>
                <a:lnTo>
                  <a:pt x="121030" y="157480"/>
                </a:lnTo>
                <a:lnTo>
                  <a:pt x="118122" y="154940"/>
                </a:lnTo>
                <a:close/>
              </a:path>
              <a:path w="273050" h="285750">
                <a:moveTo>
                  <a:pt x="164020" y="113030"/>
                </a:moveTo>
                <a:lnTo>
                  <a:pt x="153390" y="113030"/>
                </a:lnTo>
                <a:lnTo>
                  <a:pt x="147510" y="115570"/>
                </a:lnTo>
                <a:lnTo>
                  <a:pt x="142214" y="120650"/>
                </a:lnTo>
                <a:lnTo>
                  <a:pt x="137223" y="125730"/>
                </a:lnTo>
                <a:lnTo>
                  <a:pt x="133578" y="132080"/>
                </a:lnTo>
                <a:lnTo>
                  <a:pt x="129743" y="143510"/>
                </a:lnTo>
                <a:lnTo>
                  <a:pt x="130276" y="149860"/>
                </a:lnTo>
                <a:lnTo>
                  <a:pt x="132676" y="154940"/>
                </a:lnTo>
                <a:lnTo>
                  <a:pt x="132676" y="156210"/>
                </a:lnTo>
                <a:lnTo>
                  <a:pt x="132829" y="156210"/>
                </a:lnTo>
                <a:lnTo>
                  <a:pt x="133921" y="158750"/>
                </a:lnTo>
                <a:lnTo>
                  <a:pt x="135166" y="161290"/>
                </a:lnTo>
                <a:lnTo>
                  <a:pt x="157187" y="195580"/>
                </a:lnTo>
                <a:lnTo>
                  <a:pt x="169811" y="185420"/>
                </a:lnTo>
                <a:lnTo>
                  <a:pt x="145516" y="146050"/>
                </a:lnTo>
                <a:lnTo>
                  <a:pt x="144818" y="142240"/>
                </a:lnTo>
                <a:lnTo>
                  <a:pt x="146291" y="137160"/>
                </a:lnTo>
                <a:lnTo>
                  <a:pt x="147739" y="134620"/>
                </a:lnTo>
                <a:lnTo>
                  <a:pt x="152057" y="130810"/>
                </a:lnTo>
                <a:lnTo>
                  <a:pt x="154495" y="129540"/>
                </a:lnTo>
                <a:lnTo>
                  <a:pt x="181014" y="129540"/>
                </a:lnTo>
                <a:lnTo>
                  <a:pt x="178663" y="125730"/>
                </a:lnTo>
                <a:lnTo>
                  <a:pt x="175742" y="121920"/>
                </a:lnTo>
                <a:lnTo>
                  <a:pt x="171843" y="116840"/>
                </a:lnTo>
                <a:lnTo>
                  <a:pt x="167970" y="114300"/>
                </a:lnTo>
                <a:lnTo>
                  <a:pt x="164020" y="113030"/>
                </a:lnTo>
                <a:close/>
              </a:path>
              <a:path w="273050" h="285750">
                <a:moveTo>
                  <a:pt x="64515" y="171450"/>
                </a:moveTo>
                <a:lnTo>
                  <a:pt x="60985" y="171450"/>
                </a:lnTo>
                <a:lnTo>
                  <a:pt x="60807" y="172720"/>
                </a:lnTo>
                <a:lnTo>
                  <a:pt x="58470" y="172720"/>
                </a:lnTo>
                <a:lnTo>
                  <a:pt x="50977" y="179070"/>
                </a:lnTo>
                <a:lnTo>
                  <a:pt x="58165" y="190500"/>
                </a:lnTo>
                <a:lnTo>
                  <a:pt x="70789" y="179070"/>
                </a:lnTo>
                <a:lnTo>
                  <a:pt x="68046" y="175260"/>
                </a:lnTo>
                <a:lnTo>
                  <a:pt x="67767" y="175260"/>
                </a:lnTo>
                <a:lnTo>
                  <a:pt x="67462" y="173990"/>
                </a:lnTo>
                <a:lnTo>
                  <a:pt x="66674" y="173990"/>
                </a:lnTo>
                <a:lnTo>
                  <a:pt x="65658" y="172720"/>
                </a:lnTo>
                <a:lnTo>
                  <a:pt x="64515" y="171450"/>
                </a:lnTo>
                <a:close/>
              </a:path>
              <a:path w="273050" h="285750">
                <a:moveTo>
                  <a:pt x="135940" y="175260"/>
                </a:moveTo>
                <a:lnTo>
                  <a:pt x="128435" y="175260"/>
                </a:lnTo>
                <a:lnTo>
                  <a:pt x="123164" y="176530"/>
                </a:lnTo>
                <a:lnTo>
                  <a:pt x="116547" y="180340"/>
                </a:lnTo>
                <a:lnTo>
                  <a:pt x="115366" y="180340"/>
                </a:lnTo>
                <a:lnTo>
                  <a:pt x="114871" y="181610"/>
                </a:lnTo>
                <a:lnTo>
                  <a:pt x="113068" y="181610"/>
                </a:lnTo>
                <a:lnTo>
                  <a:pt x="112318" y="182880"/>
                </a:lnTo>
                <a:lnTo>
                  <a:pt x="111417" y="182880"/>
                </a:lnTo>
                <a:lnTo>
                  <a:pt x="109651" y="184150"/>
                </a:lnTo>
                <a:lnTo>
                  <a:pt x="108089" y="184150"/>
                </a:lnTo>
                <a:lnTo>
                  <a:pt x="106197" y="185420"/>
                </a:lnTo>
                <a:lnTo>
                  <a:pt x="105829" y="185420"/>
                </a:lnTo>
                <a:lnTo>
                  <a:pt x="103670" y="186690"/>
                </a:lnTo>
                <a:lnTo>
                  <a:pt x="144662" y="186690"/>
                </a:lnTo>
                <a:lnTo>
                  <a:pt x="141795" y="182880"/>
                </a:lnTo>
                <a:lnTo>
                  <a:pt x="139166" y="177800"/>
                </a:lnTo>
                <a:lnTo>
                  <a:pt x="135940" y="175260"/>
                </a:lnTo>
                <a:close/>
              </a:path>
              <a:path w="273050" h="285750">
                <a:moveTo>
                  <a:pt x="118438" y="171450"/>
                </a:moveTo>
                <a:lnTo>
                  <a:pt x="112026" y="171450"/>
                </a:lnTo>
                <a:lnTo>
                  <a:pt x="114706" y="172720"/>
                </a:lnTo>
                <a:lnTo>
                  <a:pt x="117182" y="172720"/>
                </a:lnTo>
                <a:lnTo>
                  <a:pt x="118438" y="171450"/>
                </a:lnTo>
                <a:close/>
              </a:path>
              <a:path w="273050" h="285750">
                <a:moveTo>
                  <a:pt x="181014" y="129540"/>
                </a:moveTo>
                <a:lnTo>
                  <a:pt x="159003" y="129540"/>
                </a:lnTo>
                <a:lnTo>
                  <a:pt x="160616" y="130810"/>
                </a:lnTo>
                <a:lnTo>
                  <a:pt x="162915" y="132080"/>
                </a:lnTo>
                <a:lnTo>
                  <a:pt x="163690" y="133350"/>
                </a:lnTo>
                <a:lnTo>
                  <a:pt x="183451" y="165100"/>
                </a:lnTo>
                <a:lnTo>
                  <a:pt x="185089" y="166370"/>
                </a:lnTo>
                <a:lnTo>
                  <a:pt x="190919" y="166370"/>
                </a:lnTo>
                <a:lnTo>
                  <a:pt x="199034" y="158750"/>
                </a:lnTo>
                <a:lnTo>
                  <a:pt x="181014" y="129540"/>
                </a:lnTo>
                <a:close/>
              </a:path>
              <a:path w="273050" h="285750">
                <a:moveTo>
                  <a:pt x="183870" y="90170"/>
                </a:moveTo>
                <a:lnTo>
                  <a:pt x="177838" y="90170"/>
                </a:lnTo>
                <a:lnTo>
                  <a:pt x="176161" y="92710"/>
                </a:lnTo>
                <a:lnTo>
                  <a:pt x="169671" y="97790"/>
                </a:lnTo>
                <a:lnTo>
                  <a:pt x="204419" y="153670"/>
                </a:lnTo>
                <a:lnTo>
                  <a:pt x="217042" y="142240"/>
                </a:lnTo>
                <a:lnTo>
                  <a:pt x="185521" y="91440"/>
                </a:lnTo>
                <a:lnTo>
                  <a:pt x="183870" y="90170"/>
                </a:lnTo>
                <a:close/>
              </a:path>
              <a:path w="273050" h="285750">
                <a:moveTo>
                  <a:pt x="219532" y="111760"/>
                </a:moveTo>
                <a:lnTo>
                  <a:pt x="207314" y="121920"/>
                </a:lnTo>
                <a:lnTo>
                  <a:pt x="211543" y="129540"/>
                </a:lnTo>
                <a:lnTo>
                  <a:pt x="216192" y="132080"/>
                </a:lnTo>
                <a:lnTo>
                  <a:pt x="227050" y="132080"/>
                </a:lnTo>
                <a:lnTo>
                  <a:pt x="233146" y="129540"/>
                </a:lnTo>
                <a:lnTo>
                  <a:pt x="247167" y="116840"/>
                </a:lnTo>
                <a:lnTo>
                  <a:pt x="248051" y="115570"/>
                </a:lnTo>
                <a:lnTo>
                  <a:pt x="223608" y="115570"/>
                </a:lnTo>
                <a:lnTo>
                  <a:pt x="221399" y="114300"/>
                </a:lnTo>
                <a:lnTo>
                  <a:pt x="219532" y="111760"/>
                </a:lnTo>
                <a:close/>
              </a:path>
              <a:path w="273050" h="285750">
                <a:moveTo>
                  <a:pt x="254607" y="95250"/>
                </a:moveTo>
                <a:lnTo>
                  <a:pt x="237413" y="95250"/>
                </a:lnTo>
                <a:lnTo>
                  <a:pt x="240029" y="100330"/>
                </a:lnTo>
                <a:lnTo>
                  <a:pt x="240144" y="101600"/>
                </a:lnTo>
                <a:lnTo>
                  <a:pt x="228828" y="114300"/>
                </a:lnTo>
                <a:lnTo>
                  <a:pt x="226174" y="115570"/>
                </a:lnTo>
                <a:lnTo>
                  <a:pt x="248051" y="115570"/>
                </a:lnTo>
                <a:lnTo>
                  <a:pt x="251586" y="110490"/>
                </a:lnTo>
                <a:lnTo>
                  <a:pt x="253276" y="104140"/>
                </a:lnTo>
                <a:lnTo>
                  <a:pt x="255028" y="97790"/>
                </a:lnTo>
                <a:lnTo>
                  <a:pt x="254607" y="95250"/>
                </a:lnTo>
                <a:close/>
              </a:path>
              <a:path w="273050" h="285750">
                <a:moveTo>
                  <a:pt x="227164" y="57150"/>
                </a:moveTo>
                <a:lnTo>
                  <a:pt x="215785" y="57150"/>
                </a:lnTo>
                <a:lnTo>
                  <a:pt x="209803" y="59690"/>
                </a:lnTo>
                <a:lnTo>
                  <a:pt x="197815" y="71120"/>
                </a:lnTo>
                <a:lnTo>
                  <a:pt x="194157" y="76200"/>
                </a:lnTo>
                <a:lnTo>
                  <a:pt x="192570" y="82550"/>
                </a:lnTo>
                <a:lnTo>
                  <a:pt x="191249" y="90170"/>
                </a:lnTo>
                <a:lnTo>
                  <a:pt x="192277" y="95250"/>
                </a:lnTo>
                <a:lnTo>
                  <a:pt x="198196" y="105410"/>
                </a:lnTo>
                <a:lnTo>
                  <a:pt x="201485" y="106680"/>
                </a:lnTo>
                <a:lnTo>
                  <a:pt x="205447" y="107950"/>
                </a:lnTo>
                <a:lnTo>
                  <a:pt x="209181" y="107950"/>
                </a:lnTo>
                <a:lnTo>
                  <a:pt x="214782" y="106680"/>
                </a:lnTo>
                <a:lnTo>
                  <a:pt x="222262" y="102870"/>
                </a:lnTo>
                <a:lnTo>
                  <a:pt x="223608" y="101600"/>
                </a:lnTo>
                <a:lnTo>
                  <a:pt x="225488" y="101600"/>
                </a:lnTo>
                <a:lnTo>
                  <a:pt x="227914" y="99060"/>
                </a:lnTo>
                <a:lnTo>
                  <a:pt x="233730" y="96520"/>
                </a:lnTo>
                <a:lnTo>
                  <a:pt x="237413" y="95250"/>
                </a:lnTo>
                <a:lnTo>
                  <a:pt x="254607" y="95250"/>
                </a:lnTo>
                <a:lnTo>
                  <a:pt x="253974" y="91440"/>
                </a:lnTo>
                <a:lnTo>
                  <a:pt x="253257" y="90170"/>
                </a:lnTo>
                <a:lnTo>
                  <a:pt x="208330" y="90170"/>
                </a:lnTo>
                <a:lnTo>
                  <a:pt x="205892" y="86360"/>
                </a:lnTo>
                <a:lnTo>
                  <a:pt x="215696" y="73660"/>
                </a:lnTo>
                <a:lnTo>
                  <a:pt x="226701" y="73660"/>
                </a:lnTo>
                <a:lnTo>
                  <a:pt x="227837" y="72390"/>
                </a:lnTo>
                <a:lnTo>
                  <a:pt x="235572" y="66040"/>
                </a:lnTo>
                <a:lnTo>
                  <a:pt x="231851" y="59690"/>
                </a:lnTo>
                <a:lnTo>
                  <a:pt x="227164" y="57150"/>
                </a:lnTo>
                <a:close/>
              </a:path>
              <a:path w="273050" h="285750">
                <a:moveTo>
                  <a:pt x="171615" y="73660"/>
                </a:moveTo>
                <a:lnTo>
                  <a:pt x="169544" y="73660"/>
                </a:lnTo>
                <a:lnTo>
                  <a:pt x="167652" y="74930"/>
                </a:lnTo>
                <a:lnTo>
                  <a:pt x="159473" y="81280"/>
                </a:lnTo>
                <a:lnTo>
                  <a:pt x="166662" y="92710"/>
                </a:lnTo>
                <a:lnTo>
                  <a:pt x="179285" y="81280"/>
                </a:lnTo>
                <a:lnTo>
                  <a:pt x="175323" y="74930"/>
                </a:lnTo>
                <a:lnTo>
                  <a:pt x="173672" y="74930"/>
                </a:lnTo>
                <a:lnTo>
                  <a:pt x="171615" y="73660"/>
                </a:lnTo>
                <a:close/>
              </a:path>
              <a:path w="273050" h="285750">
                <a:moveTo>
                  <a:pt x="240436" y="77470"/>
                </a:moveTo>
                <a:lnTo>
                  <a:pt x="236562" y="77470"/>
                </a:lnTo>
                <a:lnTo>
                  <a:pt x="231000" y="78740"/>
                </a:lnTo>
                <a:lnTo>
                  <a:pt x="223761" y="82550"/>
                </a:lnTo>
                <a:lnTo>
                  <a:pt x="223278" y="83820"/>
                </a:lnTo>
                <a:lnTo>
                  <a:pt x="222732" y="83820"/>
                </a:lnTo>
                <a:lnTo>
                  <a:pt x="221475" y="85090"/>
                </a:lnTo>
                <a:lnTo>
                  <a:pt x="219811" y="85090"/>
                </a:lnTo>
                <a:lnTo>
                  <a:pt x="212623" y="88900"/>
                </a:lnTo>
                <a:lnTo>
                  <a:pt x="208330" y="90170"/>
                </a:lnTo>
                <a:lnTo>
                  <a:pt x="253257" y="90170"/>
                </a:lnTo>
                <a:lnTo>
                  <a:pt x="247522" y="80010"/>
                </a:lnTo>
                <a:lnTo>
                  <a:pt x="244284" y="78740"/>
                </a:lnTo>
                <a:lnTo>
                  <a:pt x="240436" y="77470"/>
                </a:lnTo>
                <a:close/>
              </a:path>
              <a:path w="273050" h="285750">
                <a:moveTo>
                  <a:pt x="226701" y="73660"/>
                </a:moveTo>
                <a:lnTo>
                  <a:pt x="220408" y="73660"/>
                </a:lnTo>
                <a:lnTo>
                  <a:pt x="223088" y="74930"/>
                </a:lnTo>
                <a:lnTo>
                  <a:pt x="225564" y="74930"/>
                </a:lnTo>
                <a:lnTo>
                  <a:pt x="226701" y="73660"/>
                </a:lnTo>
                <a:close/>
              </a:path>
              <a:path w="273050" h="285750">
                <a:moveTo>
                  <a:pt x="233649" y="40640"/>
                </a:moveTo>
                <a:lnTo>
                  <a:pt x="222910" y="40640"/>
                </a:lnTo>
                <a:lnTo>
                  <a:pt x="235800" y="55880"/>
                </a:lnTo>
                <a:lnTo>
                  <a:pt x="238544" y="57150"/>
                </a:lnTo>
                <a:lnTo>
                  <a:pt x="243611" y="58420"/>
                </a:lnTo>
                <a:lnTo>
                  <a:pt x="246341" y="57150"/>
                </a:lnTo>
                <a:lnTo>
                  <a:pt x="250723" y="53340"/>
                </a:lnTo>
                <a:lnTo>
                  <a:pt x="252006" y="50800"/>
                </a:lnTo>
                <a:lnTo>
                  <a:pt x="253098" y="49530"/>
                </a:lnTo>
                <a:lnTo>
                  <a:pt x="241833" y="49530"/>
                </a:lnTo>
                <a:lnTo>
                  <a:pt x="240385" y="48260"/>
                </a:lnTo>
                <a:lnTo>
                  <a:pt x="233649" y="40640"/>
                </a:lnTo>
                <a:close/>
              </a:path>
              <a:path w="273050" h="285750">
                <a:moveTo>
                  <a:pt x="249021" y="45720"/>
                </a:moveTo>
                <a:lnTo>
                  <a:pt x="248373" y="46990"/>
                </a:lnTo>
                <a:lnTo>
                  <a:pt x="247700" y="46990"/>
                </a:lnTo>
                <a:lnTo>
                  <a:pt x="245668" y="49530"/>
                </a:lnTo>
                <a:lnTo>
                  <a:pt x="253098" y="49530"/>
                </a:lnTo>
                <a:lnTo>
                  <a:pt x="249021" y="45720"/>
                </a:lnTo>
                <a:close/>
              </a:path>
              <a:path w="273050" h="285750">
                <a:moveTo>
                  <a:pt x="217868" y="22860"/>
                </a:moveTo>
                <a:lnTo>
                  <a:pt x="213715" y="30480"/>
                </a:lnTo>
                <a:lnTo>
                  <a:pt x="219049" y="36830"/>
                </a:lnTo>
                <a:lnTo>
                  <a:pt x="213956" y="40640"/>
                </a:lnTo>
                <a:lnTo>
                  <a:pt x="218109" y="45720"/>
                </a:lnTo>
                <a:lnTo>
                  <a:pt x="222910" y="40640"/>
                </a:lnTo>
                <a:lnTo>
                  <a:pt x="233649" y="40640"/>
                </a:lnTo>
                <a:lnTo>
                  <a:pt x="229158" y="35560"/>
                </a:lnTo>
                <a:lnTo>
                  <a:pt x="235076" y="30480"/>
                </a:lnTo>
                <a:lnTo>
                  <a:pt x="225005" y="30480"/>
                </a:lnTo>
                <a:lnTo>
                  <a:pt x="217868" y="22860"/>
                </a:lnTo>
                <a:close/>
              </a:path>
              <a:path w="273050" h="285750">
                <a:moveTo>
                  <a:pt x="255535" y="24130"/>
                </a:moveTo>
                <a:lnTo>
                  <a:pt x="240855" y="24130"/>
                </a:lnTo>
                <a:lnTo>
                  <a:pt x="265455" y="38100"/>
                </a:lnTo>
                <a:lnTo>
                  <a:pt x="272656" y="31750"/>
                </a:lnTo>
                <a:lnTo>
                  <a:pt x="271608" y="29210"/>
                </a:lnTo>
                <a:lnTo>
                  <a:pt x="264058" y="29210"/>
                </a:lnTo>
                <a:lnTo>
                  <a:pt x="255535" y="24130"/>
                </a:lnTo>
                <a:close/>
              </a:path>
              <a:path w="273050" h="285750">
                <a:moveTo>
                  <a:pt x="230924" y="25400"/>
                </a:moveTo>
                <a:lnTo>
                  <a:pt x="225005" y="30480"/>
                </a:lnTo>
                <a:lnTo>
                  <a:pt x="235076" y="30480"/>
                </a:lnTo>
                <a:lnTo>
                  <a:pt x="230924" y="25400"/>
                </a:lnTo>
                <a:close/>
              </a:path>
              <a:path w="273050" h="285750">
                <a:moveTo>
                  <a:pt x="259562" y="0"/>
                </a:moveTo>
                <a:lnTo>
                  <a:pt x="253314" y="5080"/>
                </a:lnTo>
                <a:lnTo>
                  <a:pt x="264058" y="29210"/>
                </a:lnTo>
                <a:lnTo>
                  <a:pt x="271608" y="29210"/>
                </a:lnTo>
                <a:lnTo>
                  <a:pt x="259562" y="0"/>
                </a:lnTo>
                <a:close/>
              </a:path>
              <a:path w="273050" h="285750">
                <a:moveTo>
                  <a:pt x="242620" y="16510"/>
                </a:moveTo>
                <a:lnTo>
                  <a:pt x="240779" y="16510"/>
                </a:lnTo>
                <a:lnTo>
                  <a:pt x="232409" y="24130"/>
                </a:lnTo>
                <a:lnTo>
                  <a:pt x="235267" y="27940"/>
                </a:lnTo>
                <a:lnTo>
                  <a:pt x="238505" y="24130"/>
                </a:lnTo>
                <a:lnTo>
                  <a:pt x="255535" y="24130"/>
                </a:lnTo>
                <a:lnTo>
                  <a:pt x="244881" y="17780"/>
                </a:lnTo>
                <a:lnTo>
                  <a:pt x="242620" y="1651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9192213" y="4966648"/>
            <a:ext cx="665055" cy="309288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7136435" y="4806597"/>
            <a:ext cx="584777" cy="473652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1" y="1"/>
            <a:ext cx="5601060" cy="7200265"/>
          </a:xfrm>
          <a:custGeom>
            <a:avLst/>
            <a:gdLst/>
            <a:ahLst/>
            <a:cxnLst/>
            <a:rect l="l" t="t" r="r" b="b"/>
            <a:pathLst>
              <a:path w="3427095" h="7200265">
                <a:moveTo>
                  <a:pt x="3426650" y="0"/>
                </a:moveTo>
                <a:lnTo>
                  <a:pt x="0" y="0"/>
                </a:lnTo>
                <a:lnTo>
                  <a:pt x="0" y="7199998"/>
                </a:lnTo>
                <a:lnTo>
                  <a:pt x="3426650" y="7199998"/>
                </a:lnTo>
                <a:lnTo>
                  <a:pt x="3426650" y="0"/>
                </a:lnTo>
                <a:close/>
              </a:path>
            </a:pathLst>
          </a:custGeom>
          <a:solidFill>
            <a:srgbClr val="005B9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1507340" y="1537064"/>
            <a:ext cx="2635340" cy="720130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xmlns="" id="{6F3BFCF7-7251-410D-9238-588E059FAB9D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t="9909" b="20847"/>
          <a:stretch/>
        </p:blipFill>
        <p:spPr>
          <a:xfrm>
            <a:off x="895264" y="2515588"/>
            <a:ext cx="3962743" cy="2608862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xmlns="" id="{C9782A67-F393-495F-A214-B828C7387E38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319792" y="5240218"/>
            <a:ext cx="2957882" cy="722432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188">
            <a:extLst>
              <a:ext uri="{FF2B5EF4-FFF2-40B4-BE49-F238E27FC236}">
                <a16:creationId xmlns:a16="http://schemas.microsoft.com/office/drawing/2014/main" xmlns="" id="{1DEEFB20-FB7C-47F4-990A-705B8F99F511}"/>
              </a:ext>
            </a:extLst>
          </p:cNvPr>
          <p:cNvSpPr/>
          <p:nvPr/>
        </p:nvSpPr>
        <p:spPr>
          <a:xfrm>
            <a:off x="12443332" y="2279560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189">
            <a:extLst>
              <a:ext uri="{FF2B5EF4-FFF2-40B4-BE49-F238E27FC236}">
                <a16:creationId xmlns:a16="http://schemas.microsoft.com/office/drawing/2014/main" xmlns="" id="{F4D50E61-5B4F-45F6-87A5-06626CCF43FA}"/>
              </a:ext>
            </a:extLst>
          </p:cNvPr>
          <p:cNvSpPr/>
          <p:nvPr/>
        </p:nvSpPr>
        <p:spPr>
          <a:xfrm>
            <a:off x="6203854" y="2279560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191">
            <a:extLst>
              <a:ext uri="{FF2B5EF4-FFF2-40B4-BE49-F238E27FC236}">
                <a16:creationId xmlns:a16="http://schemas.microsoft.com/office/drawing/2014/main" xmlns="" id="{7C278202-666C-413C-9CEC-C392B52AAC99}"/>
              </a:ext>
            </a:extLst>
          </p:cNvPr>
          <p:cNvSpPr/>
          <p:nvPr/>
        </p:nvSpPr>
        <p:spPr>
          <a:xfrm>
            <a:off x="5861067" y="2279560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192">
            <a:extLst>
              <a:ext uri="{FF2B5EF4-FFF2-40B4-BE49-F238E27FC236}">
                <a16:creationId xmlns:a16="http://schemas.microsoft.com/office/drawing/2014/main" xmlns="" id="{B230E730-E88B-4372-AAF3-485A90E22749}"/>
              </a:ext>
            </a:extLst>
          </p:cNvPr>
          <p:cNvSpPr/>
          <p:nvPr/>
        </p:nvSpPr>
        <p:spPr>
          <a:xfrm>
            <a:off x="2812096" y="2279560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193">
            <a:extLst>
              <a:ext uri="{FF2B5EF4-FFF2-40B4-BE49-F238E27FC236}">
                <a16:creationId xmlns:a16="http://schemas.microsoft.com/office/drawing/2014/main" xmlns="" id="{5126802B-F63E-4B12-94A7-557CAEF7A9D8}"/>
              </a:ext>
            </a:extLst>
          </p:cNvPr>
          <p:cNvSpPr/>
          <p:nvPr/>
        </p:nvSpPr>
        <p:spPr>
          <a:xfrm>
            <a:off x="6213406" y="3768648"/>
            <a:ext cx="6211262" cy="0"/>
          </a:xfrm>
          <a:custGeom>
            <a:avLst/>
            <a:gdLst/>
            <a:ahLst/>
            <a:cxnLst/>
            <a:rect l="l" t="t" r="r" b="b"/>
            <a:pathLst>
              <a:path w="4137659">
                <a:moveTo>
                  <a:pt x="4137380" y="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  <a:prstDash val="solid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194">
            <a:extLst>
              <a:ext uri="{FF2B5EF4-FFF2-40B4-BE49-F238E27FC236}">
                <a16:creationId xmlns:a16="http://schemas.microsoft.com/office/drawing/2014/main" xmlns="" id="{FCB06149-20B9-4FD7-9B31-107080B71607}"/>
              </a:ext>
            </a:extLst>
          </p:cNvPr>
          <p:cNvSpPr/>
          <p:nvPr/>
        </p:nvSpPr>
        <p:spPr>
          <a:xfrm>
            <a:off x="12443332" y="3223598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95">
            <a:extLst>
              <a:ext uri="{FF2B5EF4-FFF2-40B4-BE49-F238E27FC236}">
                <a16:creationId xmlns:a16="http://schemas.microsoft.com/office/drawing/2014/main" xmlns="" id="{B53893C9-4724-425E-B4D1-E5DD18699F70}"/>
              </a:ext>
            </a:extLst>
          </p:cNvPr>
          <p:cNvSpPr/>
          <p:nvPr/>
        </p:nvSpPr>
        <p:spPr>
          <a:xfrm>
            <a:off x="6203854" y="3223598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96">
            <a:extLst>
              <a:ext uri="{FF2B5EF4-FFF2-40B4-BE49-F238E27FC236}">
                <a16:creationId xmlns:a16="http://schemas.microsoft.com/office/drawing/2014/main" xmlns="" id="{15024EE5-1DA9-46C6-8799-59D324FB4721}"/>
              </a:ext>
            </a:extLst>
          </p:cNvPr>
          <p:cNvSpPr/>
          <p:nvPr/>
        </p:nvSpPr>
        <p:spPr>
          <a:xfrm>
            <a:off x="3437899" y="3783331"/>
            <a:ext cx="2404530" cy="45719"/>
          </a:xfrm>
          <a:custGeom>
            <a:avLst/>
            <a:gdLst/>
            <a:ahLst/>
            <a:cxnLst/>
            <a:rect l="l" t="t" r="r" b="b"/>
            <a:pathLst>
              <a:path w="2012314">
                <a:moveTo>
                  <a:pt x="2012035" y="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  <a:prstDash val="solid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97">
            <a:extLst>
              <a:ext uri="{FF2B5EF4-FFF2-40B4-BE49-F238E27FC236}">
                <a16:creationId xmlns:a16="http://schemas.microsoft.com/office/drawing/2014/main" xmlns="" id="{E6FA387F-51CA-49FE-89E1-3AF1DC7E1210}"/>
              </a:ext>
            </a:extLst>
          </p:cNvPr>
          <p:cNvSpPr/>
          <p:nvPr/>
        </p:nvSpPr>
        <p:spPr>
          <a:xfrm>
            <a:off x="5861067" y="3223598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98">
            <a:extLst>
              <a:ext uri="{FF2B5EF4-FFF2-40B4-BE49-F238E27FC236}">
                <a16:creationId xmlns:a16="http://schemas.microsoft.com/office/drawing/2014/main" xmlns="" id="{927BDD22-0ABE-46C4-8366-045B2B363F99}"/>
              </a:ext>
            </a:extLst>
          </p:cNvPr>
          <p:cNvSpPr/>
          <p:nvPr/>
        </p:nvSpPr>
        <p:spPr>
          <a:xfrm>
            <a:off x="2812096" y="3223598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99">
            <a:extLst>
              <a:ext uri="{FF2B5EF4-FFF2-40B4-BE49-F238E27FC236}">
                <a16:creationId xmlns:a16="http://schemas.microsoft.com/office/drawing/2014/main" xmlns="" id="{53D44852-D84F-4973-B304-1654114D9D73}"/>
              </a:ext>
            </a:extLst>
          </p:cNvPr>
          <p:cNvSpPr/>
          <p:nvPr/>
        </p:nvSpPr>
        <p:spPr>
          <a:xfrm>
            <a:off x="6213406" y="4606848"/>
            <a:ext cx="6211262" cy="0"/>
          </a:xfrm>
          <a:custGeom>
            <a:avLst/>
            <a:gdLst/>
            <a:ahLst/>
            <a:cxnLst/>
            <a:rect l="l" t="t" r="r" b="b"/>
            <a:pathLst>
              <a:path w="4137659">
                <a:moveTo>
                  <a:pt x="4137380" y="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  <a:prstDash val="solid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200">
            <a:extLst>
              <a:ext uri="{FF2B5EF4-FFF2-40B4-BE49-F238E27FC236}">
                <a16:creationId xmlns:a16="http://schemas.microsoft.com/office/drawing/2014/main" xmlns="" id="{57018346-A5A3-4EB7-88F4-D55E5AABBFAC}"/>
              </a:ext>
            </a:extLst>
          </p:cNvPr>
          <p:cNvSpPr/>
          <p:nvPr/>
        </p:nvSpPr>
        <p:spPr>
          <a:xfrm>
            <a:off x="12443332" y="4164969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201">
            <a:extLst>
              <a:ext uri="{FF2B5EF4-FFF2-40B4-BE49-F238E27FC236}">
                <a16:creationId xmlns:a16="http://schemas.microsoft.com/office/drawing/2014/main" xmlns="" id="{E1B41C6F-290B-422F-A06E-704FED61FB8A}"/>
              </a:ext>
            </a:extLst>
          </p:cNvPr>
          <p:cNvSpPr/>
          <p:nvPr/>
        </p:nvSpPr>
        <p:spPr>
          <a:xfrm>
            <a:off x="6203854" y="4164969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202">
            <a:extLst>
              <a:ext uri="{FF2B5EF4-FFF2-40B4-BE49-F238E27FC236}">
                <a16:creationId xmlns:a16="http://schemas.microsoft.com/office/drawing/2014/main" xmlns="" id="{193ABB08-D70F-4238-B059-9D3A1468640A}"/>
              </a:ext>
            </a:extLst>
          </p:cNvPr>
          <p:cNvSpPr/>
          <p:nvPr/>
        </p:nvSpPr>
        <p:spPr>
          <a:xfrm flipV="1">
            <a:off x="3437899" y="4545331"/>
            <a:ext cx="2404530" cy="45719"/>
          </a:xfrm>
          <a:custGeom>
            <a:avLst/>
            <a:gdLst/>
            <a:ahLst/>
            <a:cxnLst/>
            <a:rect l="l" t="t" r="r" b="b"/>
            <a:pathLst>
              <a:path w="2012314">
                <a:moveTo>
                  <a:pt x="2012035" y="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  <a:prstDash val="solid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3">
            <a:extLst>
              <a:ext uri="{FF2B5EF4-FFF2-40B4-BE49-F238E27FC236}">
                <a16:creationId xmlns:a16="http://schemas.microsoft.com/office/drawing/2014/main" xmlns="" id="{D21C5099-97B6-4306-B3AB-4AFED8BA624F}"/>
              </a:ext>
            </a:extLst>
          </p:cNvPr>
          <p:cNvSpPr/>
          <p:nvPr/>
        </p:nvSpPr>
        <p:spPr>
          <a:xfrm>
            <a:off x="5861067" y="4164969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04">
            <a:extLst>
              <a:ext uri="{FF2B5EF4-FFF2-40B4-BE49-F238E27FC236}">
                <a16:creationId xmlns:a16="http://schemas.microsoft.com/office/drawing/2014/main" xmlns="" id="{DA818639-8DFC-4E0D-B31E-CAC6483EBB77}"/>
              </a:ext>
            </a:extLst>
          </p:cNvPr>
          <p:cNvSpPr/>
          <p:nvPr/>
        </p:nvSpPr>
        <p:spPr>
          <a:xfrm>
            <a:off x="2812096" y="4164969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05">
            <a:extLst>
              <a:ext uri="{FF2B5EF4-FFF2-40B4-BE49-F238E27FC236}">
                <a16:creationId xmlns:a16="http://schemas.microsoft.com/office/drawing/2014/main" xmlns="" id="{4CA7087A-EF28-48B5-AEBA-094E5DDD03A2}"/>
              </a:ext>
            </a:extLst>
          </p:cNvPr>
          <p:cNvSpPr/>
          <p:nvPr/>
        </p:nvSpPr>
        <p:spPr>
          <a:xfrm>
            <a:off x="6213406" y="5389716"/>
            <a:ext cx="6211262" cy="0"/>
          </a:xfrm>
          <a:custGeom>
            <a:avLst/>
            <a:gdLst/>
            <a:ahLst/>
            <a:cxnLst/>
            <a:rect l="l" t="t" r="r" b="b"/>
            <a:pathLst>
              <a:path w="4137659">
                <a:moveTo>
                  <a:pt x="4137380" y="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  <a:prstDash val="solid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06">
            <a:extLst>
              <a:ext uri="{FF2B5EF4-FFF2-40B4-BE49-F238E27FC236}">
                <a16:creationId xmlns:a16="http://schemas.microsoft.com/office/drawing/2014/main" xmlns="" id="{6BC625D2-B086-4C96-964A-6047DA5F1464}"/>
              </a:ext>
            </a:extLst>
          </p:cNvPr>
          <p:cNvSpPr/>
          <p:nvPr/>
        </p:nvSpPr>
        <p:spPr>
          <a:xfrm>
            <a:off x="12443332" y="5107995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07">
            <a:extLst>
              <a:ext uri="{FF2B5EF4-FFF2-40B4-BE49-F238E27FC236}">
                <a16:creationId xmlns:a16="http://schemas.microsoft.com/office/drawing/2014/main" xmlns="" id="{92FE3442-48E6-410C-B2AB-325219BEDAFB}"/>
              </a:ext>
            </a:extLst>
          </p:cNvPr>
          <p:cNvSpPr/>
          <p:nvPr/>
        </p:nvSpPr>
        <p:spPr>
          <a:xfrm>
            <a:off x="6203854" y="5107995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08">
            <a:extLst>
              <a:ext uri="{FF2B5EF4-FFF2-40B4-BE49-F238E27FC236}">
                <a16:creationId xmlns:a16="http://schemas.microsoft.com/office/drawing/2014/main" xmlns="" id="{C443C8F1-7632-46E8-BA4B-C0F5C83754CA}"/>
              </a:ext>
            </a:extLst>
          </p:cNvPr>
          <p:cNvSpPr/>
          <p:nvPr/>
        </p:nvSpPr>
        <p:spPr>
          <a:xfrm>
            <a:off x="3437899" y="5343997"/>
            <a:ext cx="2404530" cy="45719"/>
          </a:xfrm>
          <a:custGeom>
            <a:avLst/>
            <a:gdLst/>
            <a:ahLst/>
            <a:cxnLst/>
            <a:rect l="l" t="t" r="r" b="b"/>
            <a:pathLst>
              <a:path w="2012314">
                <a:moveTo>
                  <a:pt x="2012035" y="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  <a:prstDash val="solid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09">
            <a:extLst>
              <a:ext uri="{FF2B5EF4-FFF2-40B4-BE49-F238E27FC236}">
                <a16:creationId xmlns:a16="http://schemas.microsoft.com/office/drawing/2014/main" xmlns="" id="{143EDC41-9510-4EB1-8F5C-4C03F40C0067}"/>
              </a:ext>
            </a:extLst>
          </p:cNvPr>
          <p:cNvSpPr/>
          <p:nvPr/>
        </p:nvSpPr>
        <p:spPr>
          <a:xfrm>
            <a:off x="5861067" y="5107995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10">
            <a:extLst>
              <a:ext uri="{FF2B5EF4-FFF2-40B4-BE49-F238E27FC236}">
                <a16:creationId xmlns:a16="http://schemas.microsoft.com/office/drawing/2014/main" xmlns="" id="{EF4F9C7A-D8B4-4AF2-9561-F45CE666E212}"/>
              </a:ext>
            </a:extLst>
          </p:cNvPr>
          <p:cNvSpPr/>
          <p:nvPr/>
        </p:nvSpPr>
        <p:spPr>
          <a:xfrm>
            <a:off x="2812096" y="5107995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11">
            <a:extLst>
              <a:ext uri="{FF2B5EF4-FFF2-40B4-BE49-F238E27FC236}">
                <a16:creationId xmlns:a16="http://schemas.microsoft.com/office/drawing/2014/main" xmlns="" id="{2F26B78F-A18D-4570-B00B-B91B44352C99}"/>
              </a:ext>
            </a:extLst>
          </p:cNvPr>
          <p:cNvSpPr/>
          <p:nvPr/>
        </p:nvSpPr>
        <p:spPr>
          <a:xfrm>
            <a:off x="6213406" y="6151716"/>
            <a:ext cx="6211262" cy="0"/>
          </a:xfrm>
          <a:custGeom>
            <a:avLst/>
            <a:gdLst/>
            <a:ahLst/>
            <a:cxnLst/>
            <a:rect l="l" t="t" r="r" b="b"/>
            <a:pathLst>
              <a:path w="4137659">
                <a:moveTo>
                  <a:pt x="4137380" y="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  <a:prstDash val="solid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12">
            <a:extLst>
              <a:ext uri="{FF2B5EF4-FFF2-40B4-BE49-F238E27FC236}">
                <a16:creationId xmlns:a16="http://schemas.microsoft.com/office/drawing/2014/main" xmlns="" id="{2C35F80D-8ADF-4536-88A8-FFD8B4892624}"/>
              </a:ext>
            </a:extLst>
          </p:cNvPr>
          <p:cNvSpPr/>
          <p:nvPr/>
        </p:nvSpPr>
        <p:spPr>
          <a:xfrm>
            <a:off x="12443332" y="6045616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213">
            <a:extLst>
              <a:ext uri="{FF2B5EF4-FFF2-40B4-BE49-F238E27FC236}">
                <a16:creationId xmlns:a16="http://schemas.microsoft.com/office/drawing/2014/main" xmlns="" id="{6F8F2ED1-01C1-4487-B6C2-DD6E232790C7}"/>
              </a:ext>
            </a:extLst>
          </p:cNvPr>
          <p:cNvSpPr/>
          <p:nvPr/>
        </p:nvSpPr>
        <p:spPr>
          <a:xfrm>
            <a:off x="6203854" y="6045616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214">
            <a:extLst>
              <a:ext uri="{FF2B5EF4-FFF2-40B4-BE49-F238E27FC236}">
                <a16:creationId xmlns:a16="http://schemas.microsoft.com/office/drawing/2014/main" xmlns="" id="{8CB8F81E-378B-4253-997C-31D741D5DBF7}"/>
              </a:ext>
            </a:extLst>
          </p:cNvPr>
          <p:cNvSpPr/>
          <p:nvPr/>
        </p:nvSpPr>
        <p:spPr>
          <a:xfrm>
            <a:off x="3437899" y="6105997"/>
            <a:ext cx="2404530" cy="45719"/>
          </a:xfrm>
          <a:custGeom>
            <a:avLst/>
            <a:gdLst/>
            <a:ahLst/>
            <a:cxnLst/>
            <a:rect l="l" t="t" r="r" b="b"/>
            <a:pathLst>
              <a:path w="2012314">
                <a:moveTo>
                  <a:pt x="2012035" y="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  <a:prstDash val="solid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215">
            <a:extLst>
              <a:ext uri="{FF2B5EF4-FFF2-40B4-BE49-F238E27FC236}">
                <a16:creationId xmlns:a16="http://schemas.microsoft.com/office/drawing/2014/main" xmlns="" id="{038BCD95-8433-4F6A-B7BC-57856740B43C}"/>
              </a:ext>
            </a:extLst>
          </p:cNvPr>
          <p:cNvSpPr/>
          <p:nvPr/>
        </p:nvSpPr>
        <p:spPr>
          <a:xfrm>
            <a:off x="5861067" y="6045616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216">
            <a:extLst>
              <a:ext uri="{FF2B5EF4-FFF2-40B4-BE49-F238E27FC236}">
                <a16:creationId xmlns:a16="http://schemas.microsoft.com/office/drawing/2014/main" xmlns="" id="{9718008B-A19C-4560-A505-36F5E06C9317}"/>
              </a:ext>
            </a:extLst>
          </p:cNvPr>
          <p:cNvSpPr/>
          <p:nvPr/>
        </p:nvSpPr>
        <p:spPr>
          <a:xfrm>
            <a:off x="2812096" y="6045616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218">
            <a:extLst>
              <a:ext uri="{FF2B5EF4-FFF2-40B4-BE49-F238E27FC236}">
                <a16:creationId xmlns:a16="http://schemas.microsoft.com/office/drawing/2014/main" xmlns="" id="{087F4315-7570-4FBC-869F-2783DA587587}"/>
              </a:ext>
            </a:extLst>
          </p:cNvPr>
          <p:cNvSpPr/>
          <p:nvPr/>
        </p:nvSpPr>
        <p:spPr>
          <a:xfrm>
            <a:off x="12443332" y="6989916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219">
            <a:extLst>
              <a:ext uri="{FF2B5EF4-FFF2-40B4-BE49-F238E27FC236}">
                <a16:creationId xmlns:a16="http://schemas.microsoft.com/office/drawing/2014/main" xmlns="" id="{BAC21B86-8F60-409F-B838-A85C4F977FD0}"/>
              </a:ext>
            </a:extLst>
          </p:cNvPr>
          <p:cNvSpPr/>
          <p:nvPr/>
        </p:nvSpPr>
        <p:spPr>
          <a:xfrm>
            <a:off x="6203854" y="6989916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221">
            <a:extLst>
              <a:ext uri="{FF2B5EF4-FFF2-40B4-BE49-F238E27FC236}">
                <a16:creationId xmlns:a16="http://schemas.microsoft.com/office/drawing/2014/main" xmlns="" id="{B444DFD9-84A6-401D-8564-C020970AAA30}"/>
              </a:ext>
            </a:extLst>
          </p:cNvPr>
          <p:cNvSpPr/>
          <p:nvPr/>
        </p:nvSpPr>
        <p:spPr>
          <a:xfrm>
            <a:off x="5861067" y="6989916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222">
            <a:extLst>
              <a:ext uri="{FF2B5EF4-FFF2-40B4-BE49-F238E27FC236}">
                <a16:creationId xmlns:a16="http://schemas.microsoft.com/office/drawing/2014/main" xmlns="" id="{BC95B973-F965-42B9-A575-12D67CAE7F6A}"/>
              </a:ext>
            </a:extLst>
          </p:cNvPr>
          <p:cNvSpPr/>
          <p:nvPr/>
        </p:nvSpPr>
        <p:spPr>
          <a:xfrm>
            <a:off x="2812096" y="6989916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5E84AE70-D858-4E10-8DF3-1B05E742FBA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1804" y="3101335"/>
            <a:ext cx="1433901" cy="574924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xmlns="" id="{24C5FB68-C57A-4648-9086-9D7A38DCAE2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1804" y="3920834"/>
            <a:ext cx="1427986" cy="588432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xmlns="" id="{A38F4246-9785-4D89-BE2B-6C052B5DC25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1804" y="4730305"/>
            <a:ext cx="1622532" cy="546545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xmlns="" id="{0693935A-A47F-492B-A105-216B595FADC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1804" y="5429250"/>
            <a:ext cx="1448870" cy="601418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xmlns="" id="{33374AB3-4438-4638-90E7-E5DF63DB922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1804" y="6255578"/>
            <a:ext cx="1488035" cy="581938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xmlns="" id="{BF09603C-81DE-4A0E-9D10-6C857BB5B9A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538" y="4425943"/>
            <a:ext cx="2719016" cy="1022014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FE605653-A1A8-4DA2-86A8-36E05B21CC7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8514" y="5567740"/>
            <a:ext cx="815492" cy="417409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DDCCC355-F3AE-4AA5-9567-FDB7458976E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4146" y="5593615"/>
            <a:ext cx="905260" cy="406539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xmlns="" id="{D7F5B7E8-9E26-4F62-96BC-0B1D43BC56C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3240" y="5533556"/>
            <a:ext cx="1007766" cy="477229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xmlns="" id="{BAC0647E-5BFF-4D1E-B587-C4F5BA2E999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7666" y="5575021"/>
            <a:ext cx="1032540" cy="426339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xmlns="" id="{B9587AAF-31DC-479E-8223-F235C7E2950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2408" y="5593615"/>
            <a:ext cx="1195598" cy="430885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EB55C879-07E8-4B94-B69E-F15596556B65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1296" y="4514850"/>
            <a:ext cx="1274629" cy="939312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xmlns="" id="{E4674E2D-F06B-4E7E-A5E4-C6D7AA3C3595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0467" y="4863937"/>
            <a:ext cx="1622939" cy="336713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2F3E2DE7-79F6-4EA7-9DFB-223A10474AEF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0204" y="3968713"/>
            <a:ext cx="1345719" cy="540553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xmlns="" id="{7257F175-49F4-4E32-9137-97C982EBF701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1222" y="3066211"/>
            <a:ext cx="846784" cy="574921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F8BCDB11-023A-4283-8DFF-ACFF5FDAA8F2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1649" y="3082399"/>
            <a:ext cx="1051761" cy="574924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xmlns="" id="{9870E97D-0F38-436E-B958-FEDAD0A762AF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558" y="4800999"/>
            <a:ext cx="1181848" cy="475851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09C0D281-1E59-4E7B-B533-9E5C9D080F9D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2607" y="6279854"/>
            <a:ext cx="1014799" cy="520996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xmlns="" id="{1868558F-96A0-4042-BD2E-FF145D189430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1759" y="6426327"/>
            <a:ext cx="1215847" cy="278237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xmlns="" id="{31C9781C-606F-4E52-960F-8F939CDD91BD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0730" y="6294280"/>
            <a:ext cx="1184675" cy="582770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xmlns="" id="{1091EAE2-5644-4FDD-A73B-8A7AB1BFDA9A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7794" y="6343650"/>
            <a:ext cx="854160" cy="373826"/>
          </a:xfrm>
          <a:prstGeom prst="rect">
            <a:avLst/>
          </a:prstGeom>
        </p:spPr>
      </p:pic>
      <p:sp>
        <p:nvSpPr>
          <p:cNvPr id="59" name="object 193">
            <a:extLst>
              <a:ext uri="{FF2B5EF4-FFF2-40B4-BE49-F238E27FC236}">
                <a16:creationId xmlns:a16="http://schemas.microsoft.com/office/drawing/2014/main" xmlns="" id="{CCBAD836-C838-4301-B511-C01447E8DE22}"/>
              </a:ext>
            </a:extLst>
          </p:cNvPr>
          <p:cNvSpPr/>
          <p:nvPr/>
        </p:nvSpPr>
        <p:spPr>
          <a:xfrm>
            <a:off x="6213406" y="2036916"/>
            <a:ext cx="6211262" cy="0"/>
          </a:xfrm>
          <a:custGeom>
            <a:avLst/>
            <a:gdLst/>
            <a:ahLst/>
            <a:cxnLst/>
            <a:rect l="l" t="t" r="r" b="b"/>
            <a:pathLst>
              <a:path w="4137659">
                <a:moveTo>
                  <a:pt x="4137380" y="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  <a:prstDash val="solid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196">
            <a:extLst>
              <a:ext uri="{FF2B5EF4-FFF2-40B4-BE49-F238E27FC236}">
                <a16:creationId xmlns:a16="http://schemas.microsoft.com/office/drawing/2014/main" xmlns="" id="{05438AA6-3F80-4657-98D7-8875AEC382E5}"/>
              </a:ext>
            </a:extLst>
          </p:cNvPr>
          <p:cNvSpPr/>
          <p:nvPr/>
        </p:nvSpPr>
        <p:spPr>
          <a:xfrm>
            <a:off x="3437899" y="2030731"/>
            <a:ext cx="2404530" cy="45719"/>
          </a:xfrm>
          <a:custGeom>
            <a:avLst/>
            <a:gdLst/>
            <a:ahLst/>
            <a:cxnLst/>
            <a:rect l="l" t="t" r="r" b="b"/>
            <a:pathLst>
              <a:path w="2012314">
                <a:moveTo>
                  <a:pt x="2012035" y="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  <a:prstDash val="solid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193">
            <a:extLst>
              <a:ext uri="{FF2B5EF4-FFF2-40B4-BE49-F238E27FC236}">
                <a16:creationId xmlns:a16="http://schemas.microsoft.com/office/drawing/2014/main" xmlns="" id="{EE2C8B83-9B1C-452E-B20A-B93962A06D90}"/>
              </a:ext>
            </a:extLst>
          </p:cNvPr>
          <p:cNvSpPr/>
          <p:nvPr/>
        </p:nvSpPr>
        <p:spPr>
          <a:xfrm>
            <a:off x="6213406" y="1198716"/>
            <a:ext cx="6211262" cy="0"/>
          </a:xfrm>
          <a:custGeom>
            <a:avLst/>
            <a:gdLst/>
            <a:ahLst/>
            <a:cxnLst/>
            <a:rect l="l" t="t" r="r" b="b"/>
            <a:pathLst>
              <a:path w="4137659">
                <a:moveTo>
                  <a:pt x="4137380" y="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  <a:prstDash val="solid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196">
            <a:extLst>
              <a:ext uri="{FF2B5EF4-FFF2-40B4-BE49-F238E27FC236}">
                <a16:creationId xmlns:a16="http://schemas.microsoft.com/office/drawing/2014/main" xmlns="" id="{C03C98CF-8F00-48E0-868C-A4DCFCFEFD3E}"/>
              </a:ext>
            </a:extLst>
          </p:cNvPr>
          <p:cNvSpPr/>
          <p:nvPr/>
        </p:nvSpPr>
        <p:spPr>
          <a:xfrm>
            <a:off x="3437899" y="1192531"/>
            <a:ext cx="2404530" cy="45719"/>
          </a:xfrm>
          <a:custGeom>
            <a:avLst/>
            <a:gdLst/>
            <a:ahLst/>
            <a:cxnLst/>
            <a:rect l="l" t="t" r="r" b="b"/>
            <a:pathLst>
              <a:path w="2012314">
                <a:moveTo>
                  <a:pt x="2012035" y="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  <a:prstDash val="solid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4">
            <a:extLst>
              <a:ext uri="{FF2B5EF4-FFF2-40B4-BE49-F238E27FC236}">
                <a16:creationId xmlns:a16="http://schemas.microsoft.com/office/drawing/2014/main" xmlns="" id="{C70C4B04-09A6-4464-9A31-9E89080F9E5E}"/>
              </a:ext>
            </a:extLst>
          </p:cNvPr>
          <p:cNvSpPr/>
          <p:nvPr/>
        </p:nvSpPr>
        <p:spPr>
          <a:xfrm>
            <a:off x="8534400" y="2311528"/>
            <a:ext cx="2149719" cy="322156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5">
            <a:extLst>
              <a:ext uri="{FF2B5EF4-FFF2-40B4-BE49-F238E27FC236}">
                <a16:creationId xmlns:a16="http://schemas.microsoft.com/office/drawing/2014/main" xmlns="" id="{1496C246-2F53-4C42-A436-60CF8C899C65}"/>
              </a:ext>
            </a:extLst>
          </p:cNvPr>
          <p:cNvSpPr/>
          <p:nvPr/>
        </p:nvSpPr>
        <p:spPr>
          <a:xfrm>
            <a:off x="7617312" y="1485493"/>
            <a:ext cx="1415494" cy="267223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8">
            <a:extLst>
              <a:ext uri="{FF2B5EF4-FFF2-40B4-BE49-F238E27FC236}">
                <a16:creationId xmlns:a16="http://schemas.microsoft.com/office/drawing/2014/main" xmlns="" id="{0276E943-E9AE-4696-9C2F-6977BB7BFCC5}"/>
              </a:ext>
            </a:extLst>
          </p:cNvPr>
          <p:cNvSpPr/>
          <p:nvPr/>
        </p:nvSpPr>
        <p:spPr>
          <a:xfrm>
            <a:off x="8956606" y="496819"/>
            <a:ext cx="1738543" cy="360431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22">
            <a:extLst>
              <a:ext uri="{FF2B5EF4-FFF2-40B4-BE49-F238E27FC236}">
                <a16:creationId xmlns:a16="http://schemas.microsoft.com/office/drawing/2014/main" xmlns="" id="{E25F003B-FC1A-4C1A-B4B7-7CD4D70362CF}"/>
              </a:ext>
            </a:extLst>
          </p:cNvPr>
          <p:cNvSpPr/>
          <p:nvPr/>
        </p:nvSpPr>
        <p:spPr>
          <a:xfrm>
            <a:off x="6472883" y="552450"/>
            <a:ext cx="2178923" cy="409793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132">
            <a:extLst>
              <a:ext uri="{FF2B5EF4-FFF2-40B4-BE49-F238E27FC236}">
                <a16:creationId xmlns:a16="http://schemas.microsoft.com/office/drawing/2014/main" xmlns="" id="{8FC54392-AA25-4839-9EB1-CE7FC69F0977}"/>
              </a:ext>
            </a:extLst>
          </p:cNvPr>
          <p:cNvSpPr/>
          <p:nvPr/>
        </p:nvSpPr>
        <p:spPr>
          <a:xfrm>
            <a:off x="3678833" y="2265516"/>
            <a:ext cx="1771893" cy="350732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133">
            <a:extLst>
              <a:ext uri="{FF2B5EF4-FFF2-40B4-BE49-F238E27FC236}">
                <a16:creationId xmlns:a16="http://schemas.microsoft.com/office/drawing/2014/main" xmlns="" id="{B2C41914-F76F-4253-AAC8-2B7F8C79CA04}"/>
              </a:ext>
            </a:extLst>
          </p:cNvPr>
          <p:cNvSpPr/>
          <p:nvPr/>
        </p:nvSpPr>
        <p:spPr>
          <a:xfrm>
            <a:off x="11055354" y="2152651"/>
            <a:ext cx="1237991" cy="529566"/>
          </a:xfrm>
          <a:prstGeom prst="rect">
            <a:avLst/>
          </a:prstGeom>
          <a:blipFill dpi="0" rotWithShape="1"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134">
            <a:extLst>
              <a:ext uri="{FF2B5EF4-FFF2-40B4-BE49-F238E27FC236}">
                <a16:creationId xmlns:a16="http://schemas.microsoft.com/office/drawing/2014/main" xmlns="" id="{174D4489-1D83-4C88-9770-5C89E68B5914}"/>
              </a:ext>
            </a:extLst>
          </p:cNvPr>
          <p:cNvSpPr/>
          <p:nvPr/>
        </p:nvSpPr>
        <p:spPr>
          <a:xfrm>
            <a:off x="6442006" y="2265516"/>
            <a:ext cx="1771893" cy="350732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223">
            <a:extLst>
              <a:ext uri="{FF2B5EF4-FFF2-40B4-BE49-F238E27FC236}">
                <a16:creationId xmlns:a16="http://schemas.microsoft.com/office/drawing/2014/main" xmlns="" id="{AED904B3-2D28-41E6-8BD4-DFAEB2D237A5}"/>
              </a:ext>
            </a:extLst>
          </p:cNvPr>
          <p:cNvSpPr/>
          <p:nvPr/>
        </p:nvSpPr>
        <p:spPr>
          <a:xfrm>
            <a:off x="3833057" y="1508601"/>
            <a:ext cx="1493570" cy="202038"/>
          </a:xfrm>
          <a:custGeom>
            <a:avLst/>
            <a:gdLst/>
            <a:ahLst/>
            <a:cxnLst/>
            <a:rect l="l" t="t" r="r" b="b"/>
            <a:pathLst>
              <a:path w="1004569" h="135889">
                <a:moveTo>
                  <a:pt x="897534" y="86741"/>
                </a:moveTo>
                <a:lnTo>
                  <a:pt x="891733" y="93308"/>
                </a:lnTo>
                <a:lnTo>
                  <a:pt x="890674" y="103997"/>
                </a:lnTo>
                <a:lnTo>
                  <a:pt x="888916" y="118145"/>
                </a:lnTo>
                <a:lnTo>
                  <a:pt x="886460" y="135750"/>
                </a:lnTo>
                <a:lnTo>
                  <a:pt x="892086" y="135750"/>
                </a:lnTo>
                <a:lnTo>
                  <a:pt x="911771" y="123926"/>
                </a:lnTo>
                <a:lnTo>
                  <a:pt x="926790" y="123926"/>
                </a:lnTo>
                <a:lnTo>
                  <a:pt x="921964" y="121044"/>
                </a:lnTo>
                <a:lnTo>
                  <a:pt x="909335" y="109454"/>
                </a:lnTo>
                <a:lnTo>
                  <a:pt x="902491" y="98785"/>
                </a:lnTo>
                <a:lnTo>
                  <a:pt x="897534" y="86741"/>
                </a:lnTo>
                <a:close/>
              </a:path>
              <a:path w="1004569" h="135889">
                <a:moveTo>
                  <a:pt x="926790" y="123926"/>
                </a:moveTo>
                <a:lnTo>
                  <a:pt x="911771" y="123926"/>
                </a:lnTo>
                <a:lnTo>
                  <a:pt x="918032" y="128181"/>
                </a:lnTo>
                <a:lnTo>
                  <a:pt x="923264" y="131051"/>
                </a:lnTo>
                <a:lnTo>
                  <a:pt x="927519" y="132562"/>
                </a:lnTo>
                <a:lnTo>
                  <a:pt x="933030" y="134683"/>
                </a:lnTo>
                <a:lnTo>
                  <a:pt x="939444" y="135750"/>
                </a:lnTo>
                <a:lnTo>
                  <a:pt x="949074" y="135720"/>
                </a:lnTo>
                <a:lnTo>
                  <a:pt x="961141" y="134268"/>
                </a:lnTo>
                <a:lnTo>
                  <a:pt x="972313" y="130124"/>
                </a:lnTo>
                <a:lnTo>
                  <a:pt x="951242" y="130124"/>
                </a:lnTo>
                <a:lnTo>
                  <a:pt x="942846" y="129994"/>
                </a:lnTo>
                <a:lnTo>
                  <a:pt x="932804" y="127518"/>
                </a:lnTo>
                <a:lnTo>
                  <a:pt x="926790" y="123926"/>
                </a:lnTo>
                <a:close/>
              </a:path>
              <a:path w="1004569" h="135889">
                <a:moveTo>
                  <a:pt x="953185" y="0"/>
                </a:moveTo>
                <a:lnTo>
                  <a:pt x="912943" y="13243"/>
                </a:lnTo>
                <a:lnTo>
                  <a:pt x="900536" y="49482"/>
                </a:lnTo>
                <a:lnTo>
                  <a:pt x="903426" y="60736"/>
                </a:lnTo>
                <a:lnTo>
                  <a:pt x="933001" y="87608"/>
                </a:lnTo>
                <a:lnTo>
                  <a:pt x="961059" y="101892"/>
                </a:lnTo>
                <a:lnTo>
                  <a:pt x="966825" y="108026"/>
                </a:lnTo>
                <a:lnTo>
                  <a:pt x="966825" y="119786"/>
                </a:lnTo>
                <a:lnTo>
                  <a:pt x="964450" y="123863"/>
                </a:lnTo>
                <a:lnTo>
                  <a:pt x="959688" y="126733"/>
                </a:lnTo>
                <a:lnTo>
                  <a:pt x="955814" y="128993"/>
                </a:lnTo>
                <a:lnTo>
                  <a:pt x="951242" y="130124"/>
                </a:lnTo>
                <a:lnTo>
                  <a:pt x="972313" y="130124"/>
                </a:lnTo>
                <a:lnTo>
                  <a:pt x="983016" y="122633"/>
                </a:lnTo>
                <a:lnTo>
                  <a:pt x="993769" y="111079"/>
                </a:lnTo>
                <a:lnTo>
                  <a:pt x="997884" y="99478"/>
                </a:lnTo>
                <a:lnTo>
                  <a:pt x="999161" y="85056"/>
                </a:lnTo>
                <a:lnTo>
                  <a:pt x="996355" y="73969"/>
                </a:lnTo>
                <a:lnTo>
                  <a:pt x="989410" y="63355"/>
                </a:lnTo>
                <a:lnTo>
                  <a:pt x="977554" y="52711"/>
                </a:lnTo>
                <a:lnTo>
                  <a:pt x="966901" y="46709"/>
                </a:lnTo>
                <a:lnTo>
                  <a:pt x="939279" y="32105"/>
                </a:lnTo>
                <a:lnTo>
                  <a:pt x="933589" y="26098"/>
                </a:lnTo>
                <a:lnTo>
                  <a:pt x="933589" y="15824"/>
                </a:lnTo>
                <a:lnTo>
                  <a:pt x="935342" y="12446"/>
                </a:lnTo>
                <a:lnTo>
                  <a:pt x="941984" y="7696"/>
                </a:lnTo>
                <a:lnTo>
                  <a:pt x="945603" y="6565"/>
                </a:lnTo>
                <a:lnTo>
                  <a:pt x="973761" y="6565"/>
                </a:lnTo>
                <a:lnTo>
                  <a:pt x="969924" y="4686"/>
                </a:lnTo>
                <a:lnTo>
                  <a:pt x="958278" y="927"/>
                </a:lnTo>
                <a:lnTo>
                  <a:pt x="953185" y="0"/>
                </a:lnTo>
                <a:close/>
              </a:path>
              <a:path w="1004569" h="135889">
                <a:moveTo>
                  <a:pt x="973761" y="6565"/>
                </a:moveTo>
                <a:lnTo>
                  <a:pt x="945603" y="6565"/>
                </a:lnTo>
                <a:lnTo>
                  <a:pt x="958278" y="7499"/>
                </a:lnTo>
                <a:lnTo>
                  <a:pt x="969264" y="12204"/>
                </a:lnTo>
                <a:lnTo>
                  <a:pt x="981321" y="22113"/>
                </a:lnTo>
                <a:lnTo>
                  <a:pt x="987770" y="32853"/>
                </a:lnTo>
                <a:lnTo>
                  <a:pt x="991793" y="45808"/>
                </a:lnTo>
                <a:lnTo>
                  <a:pt x="998415" y="41481"/>
                </a:lnTo>
                <a:lnTo>
                  <a:pt x="999455" y="31515"/>
                </a:lnTo>
                <a:lnTo>
                  <a:pt x="1001316" y="17687"/>
                </a:lnTo>
                <a:lnTo>
                  <a:pt x="1002461" y="10134"/>
                </a:lnTo>
                <a:lnTo>
                  <a:pt x="979030" y="10134"/>
                </a:lnTo>
                <a:lnTo>
                  <a:pt x="974902" y="7124"/>
                </a:lnTo>
                <a:lnTo>
                  <a:pt x="973761" y="6565"/>
                </a:lnTo>
                <a:close/>
              </a:path>
              <a:path w="1004569" h="135889">
                <a:moveTo>
                  <a:pt x="1003998" y="0"/>
                </a:moveTo>
                <a:lnTo>
                  <a:pt x="999870" y="0"/>
                </a:lnTo>
                <a:lnTo>
                  <a:pt x="979030" y="10134"/>
                </a:lnTo>
                <a:lnTo>
                  <a:pt x="1002461" y="10134"/>
                </a:lnTo>
                <a:lnTo>
                  <a:pt x="1003998" y="0"/>
                </a:lnTo>
                <a:close/>
              </a:path>
              <a:path w="1004569" h="135889">
                <a:moveTo>
                  <a:pt x="814349" y="0"/>
                </a:moveTo>
                <a:lnTo>
                  <a:pt x="773452" y="12783"/>
                </a:lnTo>
                <a:lnTo>
                  <a:pt x="743063" y="44064"/>
                </a:lnTo>
                <a:lnTo>
                  <a:pt x="733838" y="81094"/>
                </a:lnTo>
                <a:lnTo>
                  <a:pt x="735343" y="92053"/>
                </a:lnTo>
                <a:lnTo>
                  <a:pt x="759156" y="125699"/>
                </a:lnTo>
                <a:lnTo>
                  <a:pt x="796901" y="135748"/>
                </a:lnTo>
                <a:lnTo>
                  <a:pt x="808779" y="134946"/>
                </a:lnTo>
                <a:lnTo>
                  <a:pt x="820149" y="132495"/>
                </a:lnTo>
                <a:lnTo>
                  <a:pt x="824267" y="130873"/>
                </a:lnTo>
                <a:lnTo>
                  <a:pt x="792949" y="130873"/>
                </a:lnTo>
                <a:lnTo>
                  <a:pt x="790447" y="129552"/>
                </a:lnTo>
                <a:lnTo>
                  <a:pt x="788314" y="125044"/>
                </a:lnTo>
                <a:lnTo>
                  <a:pt x="787882" y="121983"/>
                </a:lnTo>
                <a:lnTo>
                  <a:pt x="787944" y="115731"/>
                </a:lnTo>
                <a:lnTo>
                  <a:pt x="795478" y="62042"/>
                </a:lnTo>
                <a:lnTo>
                  <a:pt x="803301" y="21018"/>
                </a:lnTo>
                <a:lnTo>
                  <a:pt x="810844" y="4876"/>
                </a:lnTo>
                <a:lnTo>
                  <a:pt x="842367" y="4876"/>
                </a:lnTo>
                <a:lnTo>
                  <a:pt x="841100" y="4275"/>
                </a:lnTo>
                <a:lnTo>
                  <a:pt x="828428" y="1068"/>
                </a:lnTo>
                <a:lnTo>
                  <a:pt x="814349" y="0"/>
                </a:lnTo>
                <a:close/>
              </a:path>
              <a:path w="1004569" h="135889">
                <a:moveTo>
                  <a:pt x="842367" y="4876"/>
                </a:moveTo>
                <a:lnTo>
                  <a:pt x="818857" y="4876"/>
                </a:lnTo>
                <a:lnTo>
                  <a:pt x="821309" y="5562"/>
                </a:lnTo>
                <a:lnTo>
                  <a:pt x="822807" y="6946"/>
                </a:lnTo>
                <a:lnTo>
                  <a:pt x="824687" y="8940"/>
                </a:lnTo>
                <a:lnTo>
                  <a:pt x="825626" y="12509"/>
                </a:lnTo>
                <a:lnTo>
                  <a:pt x="825574" y="21607"/>
                </a:lnTo>
                <a:lnTo>
                  <a:pt x="810844" y="116281"/>
                </a:lnTo>
                <a:lnTo>
                  <a:pt x="800963" y="130873"/>
                </a:lnTo>
                <a:lnTo>
                  <a:pt x="824267" y="130873"/>
                </a:lnTo>
                <a:lnTo>
                  <a:pt x="864797" y="100971"/>
                </a:lnTo>
                <a:lnTo>
                  <a:pt x="879067" y="51484"/>
                </a:lnTo>
                <a:lnTo>
                  <a:pt x="876789" y="39135"/>
                </a:lnTo>
                <a:lnTo>
                  <a:pt x="871202" y="27698"/>
                </a:lnTo>
                <a:lnTo>
                  <a:pt x="862233" y="17108"/>
                </a:lnTo>
                <a:lnTo>
                  <a:pt x="852368" y="9621"/>
                </a:lnTo>
                <a:lnTo>
                  <a:pt x="842367" y="4876"/>
                </a:lnTo>
                <a:close/>
              </a:path>
              <a:path w="1004569" h="135889">
                <a:moveTo>
                  <a:pt x="651179" y="127495"/>
                </a:moveTo>
                <a:lnTo>
                  <a:pt x="571563" y="127495"/>
                </a:lnTo>
                <a:lnTo>
                  <a:pt x="570636" y="132930"/>
                </a:lnTo>
                <a:lnTo>
                  <a:pt x="650240" y="132930"/>
                </a:lnTo>
                <a:lnTo>
                  <a:pt x="651179" y="127495"/>
                </a:lnTo>
                <a:close/>
              </a:path>
              <a:path w="1004569" h="135889">
                <a:moveTo>
                  <a:pt x="655319" y="8255"/>
                </a:moveTo>
                <a:lnTo>
                  <a:pt x="599922" y="8255"/>
                </a:lnTo>
                <a:lnTo>
                  <a:pt x="579272" y="127495"/>
                </a:lnTo>
                <a:lnTo>
                  <a:pt x="634466" y="127495"/>
                </a:lnTo>
                <a:lnTo>
                  <a:pt x="643483" y="74917"/>
                </a:lnTo>
                <a:lnTo>
                  <a:pt x="675385" y="74484"/>
                </a:lnTo>
                <a:lnTo>
                  <a:pt x="687418" y="72857"/>
                </a:lnTo>
                <a:lnTo>
                  <a:pt x="699785" y="69850"/>
                </a:lnTo>
                <a:lnTo>
                  <a:pt x="644613" y="69850"/>
                </a:lnTo>
                <a:lnTo>
                  <a:pt x="655319" y="8255"/>
                </a:lnTo>
                <a:close/>
              </a:path>
              <a:path w="1004569" h="135889">
                <a:moveTo>
                  <a:pt x="666762" y="2806"/>
                </a:moveTo>
                <a:lnTo>
                  <a:pt x="587717" y="2806"/>
                </a:lnTo>
                <a:lnTo>
                  <a:pt x="586778" y="8255"/>
                </a:lnTo>
                <a:lnTo>
                  <a:pt x="666267" y="8255"/>
                </a:lnTo>
                <a:lnTo>
                  <a:pt x="669023" y="9194"/>
                </a:lnTo>
                <a:lnTo>
                  <a:pt x="670521" y="11074"/>
                </a:lnTo>
                <a:lnTo>
                  <a:pt x="671652" y="12573"/>
                </a:lnTo>
                <a:lnTo>
                  <a:pt x="672211" y="15455"/>
                </a:lnTo>
                <a:lnTo>
                  <a:pt x="672211" y="23215"/>
                </a:lnTo>
                <a:lnTo>
                  <a:pt x="671588" y="29095"/>
                </a:lnTo>
                <a:lnTo>
                  <a:pt x="669086" y="45618"/>
                </a:lnTo>
                <a:lnTo>
                  <a:pt x="667766" y="52260"/>
                </a:lnTo>
                <a:lnTo>
                  <a:pt x="666394" y="57264"/>
                </a:lnTo>
                <a:lnTo>
                  <a:pt x="664895" y="62903"/>
                </a:lnTo>
                <a:lnTo>
                  <a:pt x="662203" y="66586"/>
                </a:lnTo>
                <a:lnTo>
                  <a:pt x="658317" y="68338"/>
                </a:lnTo>
                <a:lnTo>
                  <a:pt x="655815" y="69342"/>
                </a:lnTo>
                <a:lnTo>
                  <a:pt x="651243" y="69850"/>
                </a:lnTo>
                <a:lnTo>
                  <a:pt x="699785" y="69850"/>
                </a:lnTo>
                <a:lnTo>
                  <a:pt x="726173" y="27556"/>
                </a:lnTo>
                <a:lnTo>
                  <a:pt x="719710" y="17237"/>
                </a:lnTo>
                <a:lnTo>
                  <a:pt x="706856" y="8215"/>
                </a:lnTo>
                <a:lnTo>
                  <a:pt x="695943" y="5213"/>
                </a:lnTo>
                <a:lnTo>
                  <a:pt x="682579" y="3409"/>
                </a:lnTo>
                <a:lnTo>
                  <a:pt x="666762" y="2806"/>
                </a:lnTo>
                <a:close/>
              </a:path>
              <a:path w="1004569" h="135889">
                <a:moveTo>
                  <a:pt x="501535" y="0"/>
                </a:moveTo>
                <a:lnTo>
                  <a:pt x="460624" y="12785"/>
                </a:lnTo>
                <a:lnTo>
                  <a:pt x="430237" y="44062"/>
                </a:lnTo>
                <a:lnTo>
                  <a:pt x="421011" y="81090"/>
                </a:lnTo>
                <a:lnTo>
                  <a:pt x="422516" y="92051"/>
                </a:lnTo>
                <a:lnTo>
                  <a:pt x="446325" y="125696"/>
                </a:lnTo>
                <a:lnTo>
                  <a:pt x="484068" y="135748"/>
                </a:lnTo>
                <a:lnTo>
                  <a:pt x="495947" y="134947"/>
                </a:lnTo>
                <a:lnTo>
                  <a:pt x="507318" y="132496"/>
                </a:lnTo>
                <a:lnTo>
                  <a:pt x="511441" y="130873"/>
                </a:lnTo>
                <a:lnTo>
                  <a:pt x="480123" y="130873"/>
                </a:lnTo>
                <a:lnTo>
                  <a:pt x="477621" y="129552"/>
                </a:lnTo>
                <a:lnTo>
                  <a:pt x="475488" y="125044"/>
                </a:lnTo>
                <a:lnTo>
                  <a:pt x="475056" y="121983"/>
                </a:lnTo>
                <a:lnTo>
                  <a:pt x="475117" y="115731"/>
                </a:lnTo>
                <a:lnTo>
                  <a:pt x="482651" y="62042"/>
                </a:lnTo>
                <a:lnTo>
                  <a:pt x="490474" y="21018"/>
                </a:lnTo>
                <a:lnTo>
                  <a:pt x="498017" y="4876"/>
                </a:lnTo>
                <a:lnTo>
                  <a:pt x="529543" y="4876"/>
                </a:lnTo>
                <a:lnTo>
                  <a:pt x="528281" y="4277"/>
                </a:lnTo>
                <a:lnTo>
                  <a:pt x="515610" y="1069"/>
                </a:lnTo>
                <a:lnTo>
                  <a:pt x="501535" y="0"/>
                </a:lnTo>
                <a:close/>
              </a:path>
              <a:path w="1004569" h="135889">
                <a:moveTo>
                  <a:pt x="529543" y="4876"/>
                </a:moveTo>
                <a:lnTo>
                  <a:pt x="506031" y="4876"/>
                </a:lnTo>
                <a:lnTo>
                  <a:pt x="508482" y="5562"/>
                </a:lnTo>
                <a:lnTo>
                  <a:pt x="509981" y="6946"/>
                </a:lnTo>
                <a:lnTo>
                  <a:pt x="511860" y="8940"/>
                </a:lnTo>
                <a:lnTo>
                  <a:pt x="512800" y="12509"/>
                </a:lnTo>
                <a:lnTo>
                  <a:pt x="512748" y="21607"/>
                </a:lnTo>
                <a:lnTo>
                  <a:pt x="498017" y="116281"/>
                </a:lnTo>
                <a:lnTo>
                  <a:pt x="488137" y="130873"/>
                </a:lnTo>
                <a:lnTo>
                  <a:pt x="511441" y="130873"/>
                </a:lnTo>
                <a:lnTo>
                  <a:pt x="551966" y="100977"/>
                </a:lnTo>
                <a:lnTo>
                  <a:pt x="566241" y="51494"/>
                </a:lnTo>
                <a:lnTo>
                  <a:pt x="563965" y="39142"/>
                </a:lnTo>
                <a:lnTo>
                  <a:pt x="558381" y="27704"/>
                </a:lnTo>
                <a:lnTo>
                  <a:pt x="549415" y="17116"/>
                </a:lnTo>
                <a:lnTo>
                  <a:pt x="539549" y="9626"/>
                </a:lnTo>
                <a:lnTo>
                  <a:pt x="529543" y="4876"/>
                </a:lnTo>
                <a:close/>
              </a:path>
              <a:path w="1004569" h="135889">
                <a:moveTo>
                  <a:pt x="415150" y="82804"/>
                </a:moveTo>
                <a:lnTo>
                  <a:pt x="408965" y="82804"/>
                </a:lnTo>
                <a:lnTo>
                  <a:pt x="407454" y="87426"/>
                </a:lnTo>
                <a:lnTo>
                  <a:pt x="404761" y="92684"/>
                </a:lnTo>
                <a:lnTo>
                  <a:pt x="370733" y="124155"/>
                </a:lnTo>
                <a:lnTo>
                  <a:pt x="343992" y="127495"/>
                </a:lnTo>
                <a:lnTo>
                  <a:pt x="280517" y="127495"/>
                </a:lnTo>
                <a:lnTo>
                  <a:pt x="279590" y="132930"/>
                </a:lnTo>
                <a:lnTo>
                  <a:pt x="405955" y="132930"/>
                </a:lnTo>
                <a:lnTo>
                  <a:pt x="415150" y="82804"/>
                </a:lnTo>
                <a:close/>
              </a:path>
              <a:path w="1004569" h="135889">
                <a:moveTo>
                  <a:pt x="365201" y="8255"/>
                </a:moveTo>
                <a:lnTo>
                  <a:pt x="308876" y="8255"/>
                </a:lnTo>
                <a:lnTo>
                  <a:pt x="287655" y="127495"/>
                </a:lnTo>
                <a:lnTo>
                  <a:pt x="343992" y="127495"/>
                </a:lnTo>
                <a:lnTo>
                  <a:pt x="365201" y="8255"/>
                </a:lnTo>
                <a:close/>
              </a:path>
              <a:path w="1004569" h="135889">
                <a:moveTo>
                  <a:pt x="380974" y="2806"/>
                </a:moveTo>
                <a:lnTo>
                  <a:pt x="296481" y="2806"/>
                </a:lnTo>
                <a:lnTo>
                  <a:pt x="295541" y="8255"/>
                </a:lnTo>
                <a:lnTo>
                  <a:pt x="380047" y="8255"/>
                </a:lnTo>
                <a:lnTo>
                  <a:pt x="380974" y="2806"/>
                </a:lnTo>
                <a:close/>
              </a:path>
              <a:path w="1004569" h="135889">
                <a:moveTo>
                  <a:pt x="209550" y="0"/>
                </a:moveTo>
                <a:lnTo>
                  <a:pt x="168646" y="12783"/>
                </a:lnTo>
                <a:lnTo>
                  <a:pt x="138253" y="44060"/>
                </a:lnTo>
                <a:lnTo>
                  <a:pt x="129025" y="81086"/>
                </a:lnTo>
                <a:lnTo>
                  <a:pt x="130529" y="92047"/>
                </a:lnTo>
                <a:lnTo>
                  <a:pt x="154338" y="125692"/>
                </a:lnTo>
                <a:lnTo>
                  <a:pt x="192082" y="135748"/>
                </a:lnTo>
                <a:lnTo>
                  <a:pt x="203961" y="134947"/>
                </a:lnTo>
                <a:lnTo>
                  <a:pt x="215333" y="132496"/>
                </a:lnTo>
                <a:lnTo>
                  <a:pt x="219455" y="130873"/>
                </a:lnTo>
                <a:lnTo>
                  <a:pt x="188137" y="130873"/>
                </a:lnTo>
                <a:lnTo>
                  <a:pt x="185635" y="129552"/>
                </a:lnTo>
                <a:lnTo>
                  <a:pt x="183502" y="125044"/>
                </a:lnTo>
                <a:lnTo>
                  <a:pt x="183070" y="121983"/>
                </a:lnTo>
                <a:lnTo>
                  <a:pt x="183132" y="115731"/>
                </a:lnTo>
                <a:lnTo>
                  <a:pt x="190666" y="62042"/>
                </a:lnTo>
                <a:lnTo>
                  <a:pt x="198489" y="21018"/>
                </a:lnTo>
                <a:lnTo>
                  <a:pt x="206044" y="4876"/>
                </a:lnTo>
                <a:lnTo>
                  <a:pt x="237557" y="4876"/>
                </a:lnTo>
                <a:lnTo>
                  <a:pt x="236295" y="4277"/>
                </a:lnTo>
                <a:lnTo>
                  <a:pt x="223624" y="1069"/>
                </a:lnTo>
                <a:lnTo>
                  <a:pt x="209550" y="0"/>
                </a:lnTo>
                <a:close/>
              </a:path>
              <a:path w="1004569" h="135889">
                <a:moveTo>
                  <a:pt x="237557" y="4876"/>
                </a:moveTo>
                <a:lnTo>
                  <a:pt x="214058" y="4876"/>
                </a:lnTo>
                <a:lnTo>
                  <a:pt x="216496" y="5562"/>
                </a:lnTo>
                <a:lnTo>
                  <a:pt x="217995" y="6946"/>
                </a:lnTo>
                <a:lnTo>
                  <a:pt x="219875" y="8940"/>
                </a:lnTo>
                <a:lnTo>
                  <a:pt x="220814" y="12509"/>
                </a:lnTo>
                <a:lnTo>
                  <a:pt x="220762" y="21605"/>
                </a:lnTo>
                <a:lnTo>
                  <a:pt x="220433" y="25285"/>
                </a:lnTo>
                <a:lnTo>
                  <a:pt x="219684" y="30416"/>
                </a:lnTo>
                <a:lnTo>
                  <a:pt x="207670" y="105892"/>
                </a:lnTo>
                <a:lnTo>
                  <a:pt x="206044" y="116281"/>
                </a:lnTo>
                <a:lnTo>
                  <a:pt x="203974" y="123164"/>
                </a:lnTo>
                <a:lnTo>
                  <a:pt x="199339" y="129425"/>
                </a:lnTo>
                <a:lnTo>
                  <a:pt x="196151" y="130873"/>
                </a:lnTo>
                <a:lnTo>
                  <a:pt x="219455" y="130873"/>
                </a:lnTo>
                <a:lnTo>
                  <a:pt x="259980" y="100977"/>
                </a:lnTo>
                <a:lnTo>
                  <a:pt x="274255" y="51494"/>
                </a:lnTo>
                <a:lnTo>
                  <a:pt x="271980" y="39142"/>
                </a:lnTo>
                <a:lnTo>
                  <a:pt x="266395" y="27704"/>
                </a:lnTo>
                <a:lnTo>
                  <a:pt x="257430" y="17116"/>
                </a:lnTo>
                <a:lnTo>
                  <a:pt x="247563" y="9626"/>
                </a:lnTo>
                <a:lnTo>
                  <a:pt x="237557" y="4876"/>
                </a:lnTo>
                <a:close/>
              </a:path>
              <a:path w="1004569" h="135889">
                <a:moveTo>
                  <a:pt x="11074" y="86741"/>
                </a:moveTo>
                <a:lnTo>
                  <a:pt x="5266" y="93308"/>
                </a:lnTo>
                <a:lnTo>
                  <a:pt x="4205" y="103997"/>
                </a:lnTo>
                <a:lnTo>
                  <a:pt x="2449" y="118145"/>
                </a:lnTo>
                <a:lnTo>
                  <a:pt x="0" y="135750"/>
                </a:lnTo>
                <a:lnTo>
                  <a:pt x="5626" y="135750"/>
                </a:lnTo>
                <a:lnTo>
                  <a:pt x="25311" y="123926"/>
                </a:lnTo>
                <a:lnTo>
                  <a:pt x="40323" y="123926"/>
                </a:lnTo>
                <a:lnTo>
                  <a:pt x="35503" y="121047"/>
                </a:lnTo>
                <a:lnTo>
                  <a:pt x="22873" y="109458"/>
                </a:lnTo>
                <a:lnTo>
                  <a:pt x="16031" y="98788"/>
                </a:lnTo>
                <a:lnTo>
                  <a:pt x="11074" y="86741"/>
                </a:lnTo>
                <a:close/>
              </a:path>
              <a:path w="1004569" h="135889">
                <a:moveTo>
                  <a:pt x="40323" y="123926"/>
                </a:moveTo>
                <a:lnTo>
                  <a:pt x="25311" y="123926"/>
                </a:lnTo>
                <a:lnTo>
                  <a:pt x="31572" y="128181"/>
                </a:lnTo>
                <a:lnTo>
                  <a:pt x="36791" y="131051"/>
                </a:lnTo>
                <a:lnTo>
                  <a:pt x="41046" y="132562"/>
                </a:lnTo>
                <a:lnTo>
                  <a:pt x="46558" y="134683"/>
                </a:lnTo>
                <a:lnTo>
                  <a:pt x="52971" y="135750"/>
                </a:lnTo>
                <a:lnTo>
                  <a:pt x="62610" y="135720"/>
                </a:lnTo>
                <a:lnTo>
                  <a:pt x="74678" y="134269"/>
                </a:lnTo>
                <a:lnTo>
                  <a:pt x="85852" y="130124"/>
                </a:lnTo>
                <a:lnTo>
                  <a:pt x="64782" y="130124"/>
                </a:lnTo>
                <a:lnTo>
                  <a:pt x="56382" y="129994"/>
                </a:lnTo>
                <a:lnTo>
                  <a:pt x="46341" y="127521"/>
                </a:lnTo>
                <a:lnTo>
                  <a:pt x="40323" y="123926"/>
                </a:lnTo>
                <a:close/>
              </a:path>
              <a:path w="1004569" h="135889">
                <a:moveTo>
                  <a:pt x="66713" y="0"/>
                </a:moveTo>
                <a:lnTo>
                  <a:pt x="26484" y="13240"/>
                </a:lnTo>
                <a:lnTo>
                  <a:pt x="14075" y="49478"/>
                </a:lnTo>
                <a:lnTo>
                  <a:pt x="16965" y="60733"/>
                </a:lnTo>
                <a:lnTo>
                  <a:pt x="46533" y="87606"/>
                </a:lnTo>
                <a:lnTo>
                  <a:pt x="74599" y="101892"/>
                </a:lnTo>
                <a:lnTo>
                  <a:pt x="80365" y="108026"/>
                </a:lnTo>
                <a:lnTo>
                  <a:pt x="80365" y="119786"/>
                </a:lnTo>
                <a:lnTo>
                  <a:pt x="77978" y="123863"/>
                </a:lnTo>
                <a:lnTo>
                  <a:pt x="73228" y="126733"/>
                </a:lnTo>
                <a:lnTo>
                  <a:pt x="69341" y="128993"/>
                </a:lnTo>
                <a:lnTo>
                  <a:pt x="64782" y="130124"/>
                </a:lnTo>
                <a:lnTo>
                  <a:pt x="85852" y="130124"/>
                </a:lnTo>
                <a:lnTo>
                  <a:pt x="96554" y="122635"/>
                </a:lnTo>
                <a:lnTo>
                  <a:pt x="107305" y="111081"/>
                </a:lnTo>
                <a:lnTo>
                  <a:pt x="111415" y="99479"/>
                </a:lnTo>
                <a:lnTo>
                  <a:pt x="112689" y="85055"/>
                </a:lnTo>
                <a:lnTo>
                  <a:pt x="109886" y="73968"/>
                </a:lnTo>
                <a:lnTo>
                  <a:pt x="102944" y="63354"/>
                </a:lnTo>
                <a:lnTo>
                  <a:pt x="91083" y="52708"/>
                </a:lnTo>
                <a:lnTo>
                  <a:pt x="80431" y="46706"/>
                </a:lnTo>
                <a:lnTo>
                  <a:pt x="52819" y="32105"/>
                </a:lnTo>
                <a:lnTo>
                  <a:pt x="47129" y="26098"/>
                </a:lnTo>
                <a:lnTo>
                  <a:pt x="47129" y="15824"/>
                </a:lnTo>
                <a:lnTo>
                  <a:pt x="48882" y="12446"/>
                </a:lnTo>
                <a:lnTo>
                  <a:pt x="55511" y="7696"/>
                </a:lnTo>
                <a:lnTo>
                  <a:pt x="59143" y="6565"/>
                </a:lnTo>
                <a:lnTo>
                  <a:pt x="87292" y="6565"/>
                </a:lnTo>
                <a:lnTo>
                  <a:pt x="83464" y="4686"/>
                </a:lnTo>
                <a:lnTo>
                  <a:pt x="71818" y="927"/>
                </a:lnTo>
                <a:lnTo>
                  <a:pt x="66713" y="0"/>
                </a:lnTo>
                <a:close/>
              </a:path>
              <a:path w="1004569" h="135889">
                <a:moveTo>
                  <a:pt x="87292" y="6565"/>
                </a:moveTo>
                <a:lnTo>
                  <a:pt x="59143" y="6565"/>
                </a:lnTo>
                <a:lnTo>
                  <a:pt x="71813" y="7501"/>
                </a:lnTo>
                <a:lnTo>
                  <a:pt x="82798" y="12206"/>
                </a:lnTo>
                <a:lnTo>
                  <a:pt x="94861" y="22113"/>
                </a:lnTo>
                <a:lnTo>
                  <a:pt x="101310" y="32853"/>
                </a:lnTo>
                <a:lnTo>
                  <a:pt x="105333" y="45808"/>
                </a:lnTo>
                <a:lnTo>
                  <a:pt x="111954" y="41481"/>
                </a:lnTo>
                <a:lnTo>
                  <a:pt x="112990" y="31515"/>
                </a:lnTo>
                <a:lnTo>
                  <a:pt x="114851" y="17687"/>
                </a:lnTo>
                <a:lnTo>
                  <a:pt x="115998" y="10134"/>
                </a:lnTo>
                <a:lnTo>
                  <a:pt x="92570" y="10134"/>
                </a:lnTo>
                <a:lnTo>
                  <a:pt x="88430" y="7124"/>
                </a:lnTo>
                <a:lnTo>
                  <a:pt x="87292" y="6565"/>
                </a:lnTo>
                <a:close/>
              </a:path>
              <a:path w="1004569" h="135889">
                <a:moveTo>
                  <a:pt x="117538" y="0"/>
                </a:moveTo>
                <a:lnTo>
                  <a:pt x="113410" y="0"/>
                </a:lnTo>
                <a:lnTo>
                  <a:pt x="92570" y="10134"/>
                </a:lnTo>
                <a:lnTo>
                  <a:pt x="115998" y="10134"/>
                </a:lnTo>
                <a:lnTo>
                  <a:pt x="117538" y="0"/>
                </a:lnTo>
                <a:close/>
              </a:path>
            </a:pathLst>
          </a:custGeom>
          <a:solidFill>
            <a:srgbClr val="0094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224">
            <a:extLst>
              <a:ext uri="{FF2B5EF4-FFF2-40B4-BE49-F238E27FC236}">
                <a16:creationId xmlns:a16="http://schemas.microsoft.com/office/drawing/2014/main" xmlns="" id="{7E52999D-71C9-4876-8058-D366B435C523}"/>
              </a:ext>
            </a:extLst>
          </p:cNvPr>
          <p:cNvSpPr/>
          <p:nvPr/>
        </p:nvSpPr>
        <p:spPr>
          <a:xfrm>
            <a:off x="10939336" y="1363175"/>
            <a:ext cx="1446270" cy="484675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225">
            <a:extLst>
              <a:ext uri="{FF2B5EF4-FFF2-40B4-BE49-F238E27FC236}">
                <a16:creationId xmlns:a16="http://schemas.microsoft.com/office/drawing/2014/main" xmlns="" id="{E4CE3D74-F679-4291-B550-04F4E3553E2C}"/>
              </a:ext>
            </a:extLst>
          </p:cNvPr>
          <p:cNvSpPr/>
          <p:nvPr/>
        </p:nvSpPr>
        <p:spPr>
          <a:xfrm>
            <a:off x="9241617" y="1455867"/>
            <a:ext cx="1543789" cy="315783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226">
            <a:extLst>
              <a:ext uri="{FF2B5EF4-FFF2-40B4-BE49-F238E27FC236}">
                <a16:creationId xmlns:a16="http://schemas.microsoft.com/office/drawing/2014/main" xmlns="" id="{BB31A930-1E1F-4A4B-A1AF-60DCE4FF22AE}"/>
              </a:ext>
            </a:extLst>
          </p:cNvPr>
          <p:cNvSpPr/>
          <p:nvPr/>
        </p:nvSpPr>
        <p:spPr>
          <a:xfrm>
            <a:off x="6293509" y="1522870"/>
            <a:ext cx="1139097" cy="209246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4" name="Picture 73">
            <a:extLst>
              <a:ext uri="{FF2B5EF4-FFF2-40B4-BE49-F238E27FC236}">
                <a16:creationId xmlns:a16="http://schemas.microsoft.com/office/drawing/2014/main" xmlns="" id="{1ED42243-03B3-4DA4-A0D9-6A2152813C63}"/>
              </a:ext>
            </a:extLst>
          </p:cNvPr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135" y="1162050"/>
            <a:ext cx="2661014" cy="1000212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xmlns="" id="{39FD517A-8123-4554-8882-D91F561489C7}"/>
              </a:ext>
            </a:extLst>
          </p:cNvPr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7211" y="567784"/>
            <a:ext cx="1219795" cy="289466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xmlns="" id="{25B17EDE-608F-403B-8F71-46EF7F96431D}"/>
              </a:ext>
            </a:extLst>
          </p:cNvPr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40" y="552450"/>
            <a:ext cx="2438400" cy="357449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xmlns="" id="{A87828D2-9F0F-40A8-BEC8-601D11D96B03}"/>
              </a:ext>
            </a:extLst>
          </p:cNvPr>
          <p:cNvPicPr>
            <a:picLocks noChangeAspect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778" y="3854810"/>
            <a:ext cx="1274629" cy="654456"/>
          </a:xfrm>
          <a:prstGeom prst="rect">
            <a:avLst/>
          </a:prstGeom>
        </p:spPr>
      </p:pic>
      <p:sp>
        <p:nvSpPr>
          <p:cNvPr id="78" name="object 14">
            <a:extLst>
              <a:ext uri="{FF2B5EF4-FFF2-40B4-BE49-F238E27FC236}">
                <a16:creationId xmlns:a16="http://schemas.microsoft.com/office/drawing/2014/main" xmlns="" id="{AB278C8C-D60A-4CC2-B52E-B29CE7D30ADC}"/>
              </a:ext>
            </a:extLst>
          </p:cNvPr>
          <p:cNvSpPr/>
          <p:nvPr/>
        </p:nvSpPr>
        <p:spPr>
          <a:xfrm>
            <a:off x="381000" y="2918575"/>
            <a:ext cx="12043668" cy="316673"/>
          </a:xfrm>
          <a:custGeom>
            <a:avLst/>
            <a:gdLst/>
            <a:ahLst/>
            <a:cxnLst/>
            <a:rect l="l" t="t" r="r" b="b"/>
            <a:pathLst>
              <a:path w="3493134">
                <a:moveTo>
                  <a:pt x="0" y="0"/>
                </a:moveTo>
                <a:lnTo>
                  <a:pt x="3492969" y="0"/>
                </a:lnTo>
              </a:path>
            </a:pathLst>
          </a:custGeom>
          <a:ln w="25400">
            <a:solidFill>
              <a:srgbClr val="0095D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2">
            <a:extLst>
              <a:ext uri="{FF2B5EF4-FFF2-40B4-BE49-F238E27FC236}">
                <a16:creationId xmlns:a16="http://schemas.microsoft.com/office/drawing/2014/main" xmlns="" id="{93F934ED-B58A-4730-A001-8CE088E3EBCB}"/>
              </a:ext>
            </a:extLst>
          </p:cNvPr>
          <p:cNvSpPr/>
          <p:nvPr/>
        </p:nvSpPr>
        <p:spPr>
          <a:xfrm>
            <a:off x="381000" y="1"/>
            <a:ext cx="12043668" cy="360430"/>
          </a:xfrm>
          <a:custGeom>
            <a:avLst/>
            <a:gdLst/>
            <a:ahLst/>
            <a:cxnLst/>
            <a:rect l="l" t="t" r="r" b="b"/>
            <a:pathLst>
              <a:path w="2111375" h="7200265">
                <a:moveTo>
                  <a:pt x="0" y="7199998"/>
                </a:moveTo>
                <a:lnTo>
                  <a:pt x="2111298" y="7199998"/>
                </a:lnTo>
                <a:lnTo>
                  <a:pt x="2111298" y="0"/>
                </a:lnTo>
                <a:lnTo>
                  <a:pt x="0" y="0"/>
                </a:lnTo>
                <a:lnTo>
                  <a:pt x="0" y="7199998"/>
                </a:ln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2">
            <a:extLst>
              <a:ext uri="{FF2B5EF4-FFF2-40B4-BE49-F238E27FC236}">
                <a16:creationId xmlns:a16="http://schemas.microsoft.com/office/drawing/2014/main" xmlns="" id="{5E8D60A2-C51E-47A2-991B-C4C19D85DAFC}"/>
              </a:ext>
            </a:extLst>
          </p:cNvPr>
          <p:cNvSpPr/>
          <p:nvPr/>
        </p:nvSpPr>
        <p:spPr>
          <a:xfrm>
            <a:off x="381000" y="7002557"/>
            <a:ext cx="12043668" cy="198518"/>
          </a:xfrm>
          <a:custGeom>
            <a:avLst/>
            <a:gdLst/>
            <a:ahLst/>
            <a:cxnLst/>
            <a:rect l="l" t="t" r="r" b="b"/>
            <a:pathLst>
              <a:path w="2111375" h="7200265">
                <a:moveTo>
                  <a:pt x="0" y="7199998"/>
                </a:moveTo>
                <a:lnTo>
                  <a:pt x="2111298" y="7199998"/>
                </a:lnTo>
                <a:lnTo>
                  <a:pt x="2111298" y="0"/>
                </a:lnTo>
                <a:lnTo>
                  <a:pt x="0" y="0"/>
                </a:lnTo>
                <a:lnTo>
                  <a:pt x="0" y="7199998"/>
                </a:ln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1" name="Picture 80">
            <a:extLst>
              <a:ext uri="{FF2B5EF4-FFF2-40B4-BE49-F238E27FC236}">
                <a16:creationId xmlns:a16="http://schemas.microsoft.com/office/drawing/2014/main" xmlns="" id="{8DF7FAD7-CA5A-40BA-AF83-C6290BA20F39}"/>
              </a:ext>
            </a:extLst>
          </p:cNvPr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1148198" y="-11816"/>
            <a:ext cx="9041152" cy="432854"/>
          </a:xfrm>
          <a:prstGeom prst="rect">
            <a:avLst/>
          </a:prstGeom>
        </p:spPr>
      </p:pic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xmlns="" id="{719E49DB-B42D-46F3-8794-38B818FE106E}"/>
              </a:ext>
            </a:extLst>
          </p:cNvPr>
          <p:cNvCxnSpPr/>
          <p:nvPr/>
        </p:nvCxnSpPr>
        <p:spPr>
          <a:xfrm>
            <a:off x="3276600" y="496819"/>
            <a:ext cx="0" cy="6304031"/>
          </a:xfrm>
          <a:prstGeom prst="line">
            <a:avLst/>
          </a:prstGeom>
          <a:ln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xmlns="" id="{B8546BBB-8E40-488B-9FF9-6A86AF56C277}"/>
              </a:ext>
            </a:extLst>
          </p:cNvPr>
          <p:cNvCxnSpPr/>
          <p:nvPr/>
        </p:nvCxnSpPr>
        <p:spPr>
          <a:xfrm>
            <a:off x="6019800" y="496819"/>
            <a:ext cx="0" cy="6304031"/>
          </a:xfrm>
          <a:prstGeom prst="line">
            <a:avLst/>
          </a:prstGeom>
          <a:ln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420500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9"/>
          <p:cNvSpPr/>
          <p:nvPr/>
        </p:nvSpPr>
        <p:spPr>
          <a:xfrm>
            <a:off x="381000" y="387198"/>
            <a:ext cx="2536945" cy="482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5782640" y="570796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106"/>
          <p:cNvSpPr txBox="1"/>
          <p:nvPr/>
        </p:nvSpPr>
        <p:spPr>
          <a:xfrm>
            <a:off x="8253940" y="5987475"/>
            <a:ext cx="2718859" cy="5847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pc="-50" dirty="0">
                <a:latin typeface="Ubuntu"/>
                <a:cs typeface="Ubuntu"/>
              </a:rPr>
              <a:t>T</a:t>
            </a:r>
            <a:r>
              <a:rPr dirty="0">
                <a:latin typeface="Ubuntu"/>
                <a:cs typeface="Ubuntu"/>
              </a:rPr>
              <a:t>ersedia di </a:t>
            </a:r>
            <a:r>
              <a:rPr b="1" dirty="0">
                <a:latin typeface="Ubuntu"/>
                <a:cs typeface="Ubuntu"/>
              </a:rPr>
              <a:t>P</a:t>
            </a:r>
            <a:r>
              <a:rPr b="1" spc="10" dirty="0">
                <a:latin typeface="Ubuntu"/>
                <a:cs typeface="Ubuntu"/>
              </a:rPr>
              <a:t>l</a:t>
            </a:r>
            <a:r>
              <a:rPr b="1" spc="-15" dirty="0">
                <a:latin typeface="Ubuntu"/>
                <a:cs typeface="Ubuntu"/>
              </a:rPr>
              <a:t>a</a:t>
            </a:r>
            <a:r>
              <a:rPr b="1" dirty="0">
                <a:latin typeface="Ubuntu"/>
                <a:cs typeface="Ubuntu"/>
              </a:rPr>
              <a:t>y S</a:t>
            </a:r>
            <a:r>
              <a:rPr b="1" spc="-20" dirty="0">
                <a:latin typeface="Ubuntu"/>
                <a:cs typeface="Ubuntu"/>
              </a:rPr>
              <a:t>t</a:t>
            </a:r>
            <a:r>
              <a:rPr b="1" dirty="0">
                <a:latin typeface="Ubuntu"/>
                <a:cs typeface="Ubuntu"/>
              </a:rPr>
              <a:t>o</a:t>
            </a:r>
            <a:r>
              <a:rPr b="1" spc="-10" dirty="0">
                <a:latin typeface="Ubuntu"/>
                <a:cs typeface="Ubuntu"/>
              </a:rPr>
              <a:t>r</a:t>
            </a:r>
            <a:r>
              <a:rPr b="1" dirty="0">
                <a:latin typeface="Ubuntu"/>
                <a:cs typeface="Ubuntu"/>
              </a:rPr>
              <a:t>e</a:t>
            </a:r>
            <a:r>
              <a:rPr b="1" spc="-10" dirty="0">
                <a:latin typeface="Ubuntu"/>
                <a:cs typeface="Ubuntu"/>
              </a:rPr>
              <a:t> </a:t>
            </a:r>
            <a:endParaRPr lang="en-US" b="1" spc="-10" dirty="0">
              <a:latin typeface="Ubuntu"/>
              <a:cs typeface="Ubuntu"/>
            </a:endParaRPr>
          </a:p>
          <a:p>
            <a:pPr marL="12700"/>
            <a:r>
              <a:rPr dirty="0">
                <a:latin typeface="Ubuntu"/>
                <a:cs typeface="Ubuntu"/>
              </a:rPr>
              <a:t>dan </a:t>
            </a:r>
            <a:r>
              <a:rPr b="1" dirty="0">
                <a:latin typeface="Ubuntu"/>
                <a:cs typeface="Ubuntu"/>
              </a:rPr>
              <a:t>App </a:t>
            </a:r>
            <a:r>
              <a:rPr sz="2000" b="1" dirty="0">
                <a:latin typeface="Ubuntu"/>
                <a:cs typeface="Ubuntu"/>
              </a:rPr>
              <a:t>S</a:t>
            </a:r>
            <a:r>
              <a:rPr sz="2000" b="1" spc="-20" dirty="0">
                <a:latin typeface="Ubuntu"/>
                <a:cs typeface="Ubuntu"/>
              </a:rPr>
              <a:t>t</a:t>
            </a:r>
            <a:r>
              <a:rPr sz="2000" b="1" dirty="0">
                <a:latin typeface="Ubuntu"/>
                <a:cs typeface="Ubuntu"/>
              </a:rPr>
              <a:t>o</a:t>
            </a:r>
            <a:r>
              <a:rPr sz="2000" b="1" spc="-10" dirty="0">
                <a:latin typeface="Ubuntu"/>
                <a:cs typeface="Ubuntu"/>
              </a:rPr>
              <a:t>r</a:t>
            </a:r>
            <a:r>
              <a:rPr sz="2000" b="1" dirty="0">
                <a:latin typeface="Ubuntu"/>
                <a:cs typeface="Ubuntu"/>
              </a:rPr>
              <a:t>e</a:t>
            </a:r>
            <a:endParaRPr dirty="0">
              <a:latin typeface="Ubuntu"/>
              <a:cs typeface="Ubuntu"/>
            </a:endParaRPr>
          </a:p>
        </p:txBody>
      </p:sp>
      <p:pic>
        <p:nvPicPr>
          <p:cNvPr id="111" name="Picture 110">
            <a:extLst>
              <a:ext uri="{FF2B5EF4-FFF2-40B4-BE49-F238E27FC236}">
                <a16:creationId xmlns:a16="http://schemas.microsoft.com/office/drawing/2014/main" xmlns="" id="{DF0E7D5D-8BE2-4613-91A5-4CFED22754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3565" y="1447536"/>
            <a:ext cx="3131278" cy="2351602"/>
          </a:xfrm>
          <a:prstGeom prst="rect">
            <a:avLst/>
          </a:prstGeom>
        </p:spPr>
      </p:pic>
      <p:pic>
        <p:nvPicPr>
          <p:cNvPr id="115" name="Picture 114">
            <a:extLst>
              <a:ext uri="{FF2B5EF4-FFF2-40B4-BE49-F238E27FC236}">
                <a16:creationId xmlns:a16="http://schemas.microsoft.com/office/drawing/2014/main" xmlns="" id="{3128D0DB-7CDB-49B4-8036-339B4E4FF89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5380"/>
          <a:stretch/>
        </p:blipFill>
        <p:spPr>
          <a:xfrm>
            <a:off x="3609508" y="4515566"/>
            <a:ext cx="2887954" cy="238441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E10C190-7F45-46E7-AF54-3BF51D5525C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3921" b="12177"/>
          <a:stretch/>
        </p:blipFill>
        <p:spPr>
          <a:xfrm>
            <a:off x="342852" y="4447622"/>
            <a:ext cx="3137294" cy="248416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FD95A88-634B-4970-94BF-F878837BC03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7883" b="10127"/>
          <a:stretch/>
        </p:blipFill>
        <p:spPr>
          <a:xfrm>
            <a:off x="228600" y="1434437"/>
            <a:ext cx="2819733" cy="2995255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2AEE6561-606E-4400-AF60-ED680E2C1105}"/>
              </a:ext>
            </a:extLst>
          </p:cNvPr>
          <p:cNvCxnSpPr/>
          <p:nvPr/>
        </p:nvCxnSpPr>
        <p:spPr>
          <a:xfrm>
            <a:off x="3200400" y="247650"/>
            <a:ext cx="0" cy="67962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B48F96F5-7066-4BF1-ADA2-D5A05000523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3941" y="2574195"/>
            <a:ext cx="4547659" cy="2932490"/>
          </a:xfrm>
          <a:prstGeom prst="rect">
            <a:avLst/>
          </a:prstGeom>
        </p:spPr>
      </p:pic>
      <p:sp>
        <p:nvSpPr>
          <p:cNvPr id="55" name="object 55"/>
          <p:cNvSpPr/>
          <p:nvPr/>
        </p:nvSpPr>
        <p:spPr>
          <a:xfrm>
            <a:off x="5715000" y="2000250"/>
            <a:ext cx="2565260" cy="388848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72E40D19-75AF-4875-B1ED-B1912259C4E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62785" y="295823"/>
            <a:ext cx="3072650" cy="194479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984B74CA-F3E1-490A-88C8-A00CCB01BDA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59061" y="189591"/>
            <a:ext cx="3072645" cy="972459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65065B0A-98ED-47B4-A843-E4C78F92DEDA}"/>
              </a:ext>
            </a:extLst>
          </p:cNvPr>
          <p:cNvGrpSpPr/>
          <p:nvPr/>
        </p:nvGrpSpPr>
        <p:grpSpPr>
          <a:xfrm>
            <a:off x="0" y="7114821"/>
            <a:ext cx="12801600" cy="91172"/>
            <a:chOff x="-8313" y="6766560"/>
            <a:chExt cx="12200313" cy="91440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xmlns="" id="{882142D5-9E00-4FDF-952F-1D136472A835}"/>
                </a:ext>
              </a:extLst>
            </p:cNvPr>
            <p:cNvSpPr/>
            <p:nvPr userDrawn="1"/>
          </p:nvSpPr>
          <p:spPr>
            <a:xfrm>
              <a:off x="-8313" y="6766560"/>
              <a:ext cx="1346662" cy="9144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xmlns="" id="{7600398E-AE9D-4FB2-83F3-461A879895C0}"/>
                </a:ext>
              </a:extLst>
            </p:cNvPr>
            <p:cNvSpPr/>
            <p:nvPr userDrawn="1"/>
          </p:nvSpPr>
          <p:spPr>
            <a:xfrm>
              <a:off x="1338349" y="6766560"/>
              <a:ext cx="1346662" cy="9144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xmlns="" id="{9C1D3BCF-B53D-41C3-AD82-2E86082AC6A1}"/>
                </a:ext>
              </a:extLst>
            </p:cNvPr>
            <p:cNvSpPr/>
            <p:nvPr userDrawn="1"/>
          </p:nvSpPr>
          <p:spPr>
            <a:xfrm>
              <a:off x="2685011" y="6766560"/>
              <a:ext cx="1346662" cy="91440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1B835194-1D17-4583-88F7-60191F6C9E9B}"/>
                </a:ext>
              </a:extLst>
            </p:cNvPr>
            <p:cNvSpPr/>
            <p:nvPr userDrawn="1"/>
          </p:nvSpPr>
          <p:spPr>
            <a:xfrm>
              <a:off x="4031673" y="6766560"/>
              <a:ext cx="1346662" cy="9144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xmlns="" id="{C278B315-D079-4237-A509-DD02C9416FD0}"/>
                </a:ext>
              </a:extLst>
            </p:cNvPr>
            <p:cNvSpPr/>
            <p:nvPr userDrawn="1"/>
          </p:nvSpPr>
          <p:spPr>
            <a:xfrm>
              <a:off x="5281352" y="6766560"/>
              <a:ext cx="1346662" cy="91440"/>
            </a:xfrm>
            <a:prstGeom prst="rect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xmlns="" id="{4FA39907-BF8A-41B6-A2D7-4CAFFE1C8DCA}"/>
                </a:ext>
              </a:extLst>
            </p:cNvPr>
            <p:cNvSpPr/>
            <p:nvPr userDrawn="1"/>
          </p:nvSpPr>
          <p:spPr>
            <a:xfrm>
              <a:off x="6628014" y="6766560"/>
              <a:ext cx="1346662" cy="91440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xmlns="" id="{41734DA7-C93F-44CE-8422-2AAF4715EE44}"/>
                </a:ext>
              </a:extLst>
            </p:cNvPr>
            <p:cNvSpPr/>
            <p:nvPr userDrawn="1"/>
          </p:nvSpPr>
          <p:spPr>
            <a:xfrm>
              <a:off x="7974676" y="6766560"/>
              <a:ext cx="1346662" cy="91440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82214CCB-4292-44B4-863F-43CFA7794F08}"/>
                </a:ext>
              </a:extLst>
            </p:cNvPr>
            <p:cNvSpPr/>
            <p:nvPr userDrawn="1"/>
          </p:nvSpPr>
          <p:spPr>
            <a:xfrm>
              <a:off x="9321338" y="6766560"/>
              <a:ext cx="1346662" cy="9144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xmlns="" id="{358AFFA1-5EF7-44F0-BF9C-8C9F863DF855}"/>
                </a:ext>
              </a:extLst>
            </p:cNvPr>
            <p:cNvSpPr/>
            <p:nvPr userDrawn="1"/>
          </p:nvSpPr>
          <p:spPr>
            <a:xfrm>
              <a:off x="10668000" y="6766560"/>
              <a:ext cx="1524000" cy="9144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/>
            </a:p>
          </p:txBody>
        </p:sp>
      </p:grpSp>
      <p:pic>
        <p:nvPicPr>
          <p:cNvPr id="30" name="Picture 29" descr="A close up of a sign&#10;&#10;Description generated with very high confidence">
            <a:extLst>
              <a:ext uri="{FF2B5EF4-FFF2-40B4-BE49-F238E27FC236}">
                <a16:creationId xmlns:a16="http://schemas.microsoft.com/office/drawing/2014/main" xmlns="" id="{94A4BE67-643E-4FE7-8DF4-E4F183F018C3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72423" y="171450"/>
            <a:ext cx="1267698" cy="349236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71971C95-7235-4E5B-A415-B819F3F54AE6}"/>
              </a:ext>
            </a:extLst>
          </p:cNvPr>
          <p:cNvSpPr/>
          <p:nvPr/>
        </p:nvSpPr>
        <p:spPr>
          <a:xfrm>
            <a:off x="11231881" y="76200"/>
            <a:ext cx="45719" cy="5524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" name="object 2"/>
          <p:cNvSpPr/>
          <p:nvPr/>
        </p:nvSpPr>
        <p:spPr>
          <a:xfrm>
            <a:off x="10670827" y="857250"/>
            <a:ext cx="1661637" cy="1661636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00"/>
          </a:p>
        </p:txBody>
      </p:sp>
      <p:pic>
        <p:nvPicPr>
          <p:cNvPr id="2050" name="Picture 2" descr="D:\benk\2018\compro 2018\cetak\BI compro 2018 Folder\Links\app-store-website.jpe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6654" y="5753142"/>
            <a:ext cx="1435601" cy="1053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object 44"/>
          <p:cNvSpPr/>
          <p:nvPr/>
        </p:nvSpPr>
        <p:spPr>
          <a:xfrm>
            <a:off x="9146574" y="776200"/>
            <a:ext cx="3578826" cy="207422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94" name="Group 93">
            <a:extLst>
              <a:ext uri="{FF2B5EF4-FFF2-40B4-BE49-F238E27FC236}">
                <a16:creationId xmlns:a16="http://schemas.microsoft.com/office/drawing/2014/main" xmlns="" id="{F238F435-72B0-42DA-91AD-60549E3686A9}"/>
              </a:ext>
            </a:extLst>
          </p:cNvPr>
          <p:cNvGrpSpPr/>
          <p:nvPr/>
        </p:nvGrpSpPr>
        <p:grpSpPr>
          <a:xfrm>
            <a:off x="8839200" y="2578998"/>
            <a:ext cx="4047249" cy="4531546"/>
            <a:chOff x="7246340" y="4063352"/>
            <a:chExt cx="2497010" cy="2795804"/>
          </a:xfrm>
        </p:grpSpPr>
        <p:sp>
          <p:nvSpPr>
            <p:cNvPr id="54" name="object 54"/>
            <p:cNvSpPr/>
            <p:nvPr/>
          </p:nvSpPr>
          <p:spPr>
            <a:xfrm>
              <a:off x="7246340" y="4063352"/>
              <a:ext cx="2497010" cy="2795804"/>
            </a:xfrm>
            <a:prstGeom prst="rect">
              <a:avLst/>
            </a:prstGeom>
            <a:blipFill>
              <a:blip r:embed="rId3" cstate="print"/>
              <a:stretch>
                <a:fillRect b="-12192"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55"/>
            <p:cNvSpPr/>
            <p:nvPr/>
          </p:nvSpPr>
          <p:spPr>
            <a:xfrm>
              <a:off x="7797076" y="4589335"/>
              <a:ext cx="1265364" cy="1686356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6" name="object 56"/>
          <p:cNvSpPr/>
          <p:nvPr/>
        </p:nvSpPr>
        <p:spPr>
          <a:xfrm>
            <a:off x="545306" y="301892"/>
            <a:ext cx="2363091" cy="48989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5562813" y="566444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5562813" y="995767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xmlns="" id="{FCE93DCD-CF1B-4BE4-ACE6-F138B8E6C023}"/>
              </a:ext>
            </a:extLst>
          </p:cNvPr>
          <p:cNvCxnSpPr/>
          <p:nvPr/>
        </p:nvCxnSpPr>
        <p:spPr>
          <a:xfrm>
            <a:off x="3200400" y="247650"/>
            <a:ext cx="0" cy="67962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1" name="Picture 140">
            <a:extLst>
              <a:ext uri="{FF2B5EF4-FFF2-40B4-BE49-F238E27FC236}">
                <a16:creationId xmlns:a16="http://schemas.microsoft.com/office/drawing/2014/main" xmlns="" id="{3327A3B8-8F93-4C11-B69C-BC0A9783D58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5306" y="1539793"/>
            <a:ext cx="7399180" cy="5413457"/>
          </a:xfrm>
          <a:prstGeom prst="rect">
            <a:avLst/>
          </a:prstGeom>
        </p:spPr>
      </p:pic>
      <p:pic>
        <p:nvPicPr>
          <p:cNvPr id="152" name="Picture 151">
            <a:extLst>
              <a:ext uri="{FF2B5EF4-FFF2-40B4-BE49-F238E27FC236}">
                <a16:creationId xmlns:a16="http://schemas.microsoft.com/office/drawing/2014/main" xmlns="" id="{B03A18EB-4A84-4F08-86EB-23632431F16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71705" y="285893"/>
            <a:ext cx="2848495" cy="1580667"/>
          </a:xfrm>
          <a:prstGeom prst="rect">
            <a:avLst/>
          </a:prstGeom>
        </p:spPr>
      </p:pic>
      <p:pic>
        <p:nvPicPr>
          <p:cNvPr id="153" name="Picture 152">
            <a:extLst>
              <a:ext uri="{FF2B5EF4-FFF2-40B4-BE49-F238E27FC236}">
                <a16:creationId xmlns:a16="http://schemas.microsoft.com/office/drawing/2014/main" xmlns="" id="{C466E468-1133-4C85-9A64-3EE36E552DE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45285" y="171450"/>
            <a:ext cx="3079312" cy="914647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9E7A721E-7D79-4E83-B5F4-26FA45316B09}"/>
              </a:ext>
            </a:extLst>
          </p:cNvPr>
          <p:cNvGrpSpPr/>
          <p:nvPr/>
        </p:nvGrpSpPr>
        <p:grpSpPr>
          <a:xfrm>
            <a:off x="0" y="7114821"/>
            <a:ext cx="12801600" cy="91172"/>
            <a:chOff x="-8313" y="6766560"/>
            <a:chExt cx="12200313" cy="91440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A129C04A-7EA0-4C6D-BABC-9E9F99E905C5}"/>
                </a:ext>
              </a:extLst>
            </p:cNvPr>
            <p:cNvSpPr/>
            <p:nvPr userDrawn="1"/>
          </p:nvSpPr>
          <p:spPr>
            <a:xfrm>
              <a:off x="-8313" y="6766560"/>
              <a:ext cx="1346662" cy="9144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xmlns="" id="{C497FE39-0028-4D38-AC7E-46BAEAFBED5C}"/>
                </a:ext>
              </a:extLst>
            </p:cNvPr>
            <p:cNvSpPr/>
            <p:nvPr userDrawn="1"/>
          </p:nvSpPr>
          <p:spPr>
            <a:xfrm>
              <a:off x="1338349" y="6766560"/>
              <a:ext cx="1346662" cy="9144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C334858D-B50E-4244-BBB7-BA4CF91DEA48}"/>
                </a:ext>
              </a:extLst>
            </p:cNvPr>
            <p:cNvSpPr/>
            <p:nvPr userDrawn="1"/>
          </p:nvSpPr>
          <p:spPr>
            <a:xfrm>
              <a:off x="2685011" y="6766560"/>
              <a:ext cx="1346662" cy="91440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xmlns="" id="{3C0C3F2A-DD20-4057-A893-B3FFEF3B6BBA}"/>
                </a:ext>
              </a:extLst>
            </p:cNvPr>
            <p:cNvSpPr/>
            <p:nvPr userDrawn="1"/>
          </p:nvSpPr>
          <p:spPr>
            <a:xfrm>
              <a:off x="4031673" y="6766560"/>
              <a:ext cx="1346662" cy="9144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xmlns="" id="{E25ECC05-BEBB-4609-ADD7-C041069BFFAA}"/>
                </a:ext>
              </a:extLst>
            </p:cNvPr>
            <p:cNvSpPr/>
            <p:nvPr userDrawn="1"/>
          </p:nvSpPr>
          <p:spPr>
            <a:xfrm>
              <a:off x="5281352" y="6766560"/>
              <a:ext cx="1346662" cy="91440"/>
            </a:xfrm>
            <a:prstGeom prst="rect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xmlns="" id="{AB81EFB2-FEDB-4A8B-8F3C-72F94ECC845B}"/>
                </a:ext>
              </a:extLst>
            </p:cNvPr>
            <p:cNvSpPr/>
            <p:nvPr userDrawn="1"/>
          </p:nvSpPr>
          <p:spPr>
            <a:xfrm>
              <a:off x="6628014" y="6766560"/>
              <a:ext cx="1346662" cy="91440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7743BC3B-DFBC-4E2B-A004-2E4BE19581BB}"/>
                </a:ext>
              </a:extLst>
            </p:cNvPr>
            <p:cNvSpPr/>
            <p:nvPr userDrawn="1"/>
          </p:nvSpPr>
          <p:spPr>
            <a:xfrm>
              <a:off x="7974676" y="6766560"/>
              <a:ext cx="1346662" cy="91440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xmlns="" id="{ABD5FE8C-95AE-4686-B95E-C6137C6726DA}"/>
                </a:ext>
              </a:extLst>
            </p:cNvPr>
            <p:cNvSpPr/>
            <p:nvPr userDrawn="1"/>
          </p:nvSpPr>
          <p:spPr>
            <a:xfrm>
              <a:off x="9321338" y="6766560"/>
              <a:ext cx="1346662" cy="9144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xmlns="" id="{0B0650A6-C4B7-4A04-8009-F48DE8883751}"/>
                </a:ext>
              </a:extLst>
            </p:cNvPr>
            <p:cNvSpPr/>
            <p:nvPr userDrawn="1"/>
          </p:nvSpPr>
          <p:spPr>
            <a:xfrm>
              <a:off x="10668000" y="6766560"/>
              <a:ext cx="1524000" cy="9144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/>
            </a:p>
          </p:txBody>
        </p:sp>
      </p:grpSp>
      <p:pic>
        <p:nvPicPr>
          <p:cNvPr id="23" name="Picture 22" descr="A close up of a sign&#10;&#10;Description generated with very high confidence">
            <a:extLst>
              <a:ext uri="{FF2B5EF4-FFF2-40B4-BE49-F238E27FC236}">
                <a16:creationId xmlns:a16="http://schemas.microsoft.com/office/drawing/2014/main" xmlns="" id="{BB043965-DD99-4439-B3CF-4308D67C0DC4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72423" y="171450"/>
            <a:ext cx="1267698" cy="349236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7C4DE893-6724-421C-9126-8A3CB63406B6}"/>
              </a:ext>
            </a:extLst>
          </p:cNvPr>
          <p:cNvSpPr/>
          <p:nvPr/>
        </p:nvSpPr>
        <p:spPr>
          <a:xfrm>
            <a:off x="11231881" y="76200"/>
            <a:ext cx="45719" cy="5524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3" name="Group 112">
            <a:extLst>
              <a:ext uri="{FF2B5EF4-FFF2-40B4-BE49-F238E27FC236}">
                <a16:creationId xmlns:a16="http://schemas.microsoft.com/office/drawing/2014/main" xmlns="" id="{B510945B-078E-43D2-A3F4-317D44A9CDD4}"/>
              </a:ext>
            </a:extLst>
          </p:cNvPr>
          <p:cNvGrpSpPr/>
          <p:nvPr/>
        </p:nvGrpSpPr>
        <p:grpSpPr>
          <a:xfrm>
            <a:off x="3958518" y="3461048"/>
            <a:ext cx="8843082" cy="3183540"/>
            <a:chOff x="3344557" y="4535044"/>
            <a:chExt cx="6132590" cy="2207755"/>
          </a:xfrm>
        </p:grpSpPr>
        <p:sp>
          <p:nvSpPr>
            <p:cNvPr id="35" name="object 35"/>
            <p:cNvSpPr/>
            <p:nvPr/>
          </p:nvSpPr>
          <p:spPr>
            <a:xfrm>
              <a:off x="3344557" y="4535044"/>
              <a:ext cx="4060964" cy="2207755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7481012" y="5672658"/>
              <a:ext cx="1996135" cy="107014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7481016" y="4535056"/>
              <a:ext cx="1991787" cy="105840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5" name="object 55"/>
          <p:cNvSpPr/>
          <p:nvPr/>
        </p:nvSpPr>
        <p:spPr>
          <a:xfrm>
            <a:off x="4986493" y="566438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4986493" y="962932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xmlns="" id="{E3C1C028-7519-418B-AAD0-497047314C42}"/>
              </a:ext>
            </a:extLst>
          </p:cNvPr>
          <p:cNvCxnSpPr/>
          <p:nvPr/>
        </p:nvCxnSpPr>
        <p:spPr>
          <a:xfrm>
            <a:off x="3200400" y="247650"/>
            <a:ext cx="0" cy="67962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4" name="Picture 93">
            <a:extLst>
              <a:ext uri="{FF2B5EF4-FFF2-40B4-BE49-F238E27FC236}">
                <a16:creationId xmlns:a16="http://schemas.microsoft.com/office/drawing/2014/main" xmlns="" id="{439FEB8C-E82F-4637-81C9-12E20D82528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287680"/>
            <a:ext cx="2400140" cy="569570"/>
          </a:xfrm>
          <a:prstGeom prst="rect">
            <a:avLst/>
          </a:prstGeom>
        </p:spPr>
      </p:pic>
      <p:pic>
        <p:nvPicPr>
          <p:cNvPr id="112" name="Picture 111">
            <a:extLst>
              <a:ext uri="{FF2B5EF4-FFF2-40B4-BE49-F238E27FC236}">
                <a16:creationId xmlns:a16="http://schemas.microsoft.com/office/drawing/2014/main" xmlns="" id="{FE6BE1F2-5C15-4FC9-A741-6BF0ED4AE23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66836" y="1031206"/>
            <a:ext cx="3729364" cy="2250120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xmlns="" id="{AF38E767-6605-49B1-A754-2377F0DD3F2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5092" y="1679701"/>
            <a:ext cx="3544376" cy="4926786"/>
          </a:xfrm>
          <a:prstGeom prst="rect">
            <a:avLst/>
          </a:prstGeom>
        </p:spPr>
      </p:pic>
      <p:pic>
        <p:nvPicPr>
          <p:cNvPr id="152" name="Picture 151">
            <a:extLst>
              <a:ext uri="{FF2B5EF4-FFF2-40B4-BE49-F238E27FC236}">
                <a16:creationId xmlns:a16="http://schemas.microsoft.com/office/drawing/2014/main" xmlns="" id="{42B1A9AF-8C4C-4EF1-AB7A-B943C76E23D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52800" y="171450"/>
            <a:ext cx="2827079" cy="911714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5D7F6167-B030-40BC-B633-111526FDD390}"/>
              </a:ext>
            </a:extLst>
          </p:cNvPr>
          <p:cNvGrpSpPr/>
          <p:nvPr/>
        </p:nvGrpSpPr>
        <p:grpSpPr>
          <a:xfrm>
            <a:off x="0" y="7114821"/>
            <a:ext cx="12801600" cy="91172"/>
            <a:chOff x="-8313" y="6766560"/>
            <a:chExt cx="12200313" cy="91440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400EAFA2-07E2-40C7-9C84-AB27B91C8547}"/>
                </a:ext>
              </a:extLst>
            </p:cNvPr>
            <p:cNvSpPr/>
            <p:nvPr userDrawn="1"/>
          </p:nvSpPr>
          <p:spPr>
            <a:xfrm>
              <a:off x="-8313" y="6766560"/>
              <a:ext cx="1346662" cy="9144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xmlns="" id="{520AC80F-4B9E-4A8D-B1A3-AA260B55E538}"/>
                </a:ext>
              </a:extLst>
            </p:cNvPr>
            <p:cNvSpPr/>
            <p:nvPr userDrawn="1"/>
          </p:nvSpPr>
          <p:spPr>
            <a:xfrm>
              <a:off x="1338349" y="6766560"/>
              <a:ext cx="1346662" cy="9144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D16549AD-087B-44D3-8D62-6C06596C149C}"/>
                </a:ext>
              </a:extLst>
            </p:cNvPr>
            <p:cNvSpPr/>
            <p:nvPr userDrawn="1"/>
          </p:nvSpPr>
          <p:spPr>
            <a:xfrm>
              <a:off x="2685011" y="6766560"/>
              <a:ext cx="1346662" cy="91440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xmlns="" id="{E344E44C-3F9D-435F-B06A-D8ECDA6C37FB}"/>
                </a:ext>
              </a:extLst>
            </p:cNvPr>
            <p:cNvSpPr/>
            <p:nvPr userDrawn="1"/>
          </p:nvSpPr>
          <p:spPr>
            <a:xfrm>
              <a:off x="4031673" y="6766560"/>
              <a:ext cx="1346662" cy="9144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xmlns="" id="{10D33BDA-8EA8-411D-A36B-45F6EC4E350A}"/>
                </a:ext>
              </a:extLst>
            </p:cNvPr>
            <p:cNvSpPr/>
            <p:nvPr userDrawn="1"/>
          </p:nvSpPr>
          <p:spPr>
            <a:xfrm>
              <a:off x="5281352" y="6766560"/>
              <a:ext cx="1346662" cy="91440"/>
            </a:xfrm>
            <a:prstGeom prst="rect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xmlns="" id="{EE53C40F-DEE0-406E-91E2-4A0B9BEC64A5}"/>
                </a:ext>
              </a:extLst>
            </p:cNvPr>
            <p:cNvSpPr/>
            <p:nvPr userDrawn="1"/>
          </p:nvSpPr>
          <p:spPr>
            <a:xfrm>
              <a:off x="6628014" y="6766560"/>
              <a:ext cx="1346662" cy="91440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AD186959-E302-4C76-A97E-54CF35E4AA5C}"/>
                </a:ext>
              </a:extLst>
            </p:cNvPr>
            <p:cNvSpPr/>
            <p:nvPr userDrawn="1"/>
          </p:nvSpPr>
          <p:spPr>
            <a:xfrm>
              <a:off x="7974676" y="6766560"/>
              <a:ext cx="1346662" cy="91440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xmlns="" id="{25203376-E7F7-4C9E-8362-65D3EEA38ED3}"/>
                </a:ext>
              </a:extLst>
            </p:cNvPr>
            <p:cNvSpPr/>
            <p:nvPr userDrawn="1"/>
          </p:nvSpPr>
          <p:spPr>
            <a:xfrm>
              <a:off x="9321338" y="6766560"/>
              <a:ext cx="1346662" cy="9144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xmlns="" id="{EF994D2A-6EE7-424D-9BD3-3543FE6FCC39}"/>
                </a:ext>
              </a:extLst>
            </p:cNvPr>
            <p:cNvSpPr/>
            <p:nvPr userDrawn="1"/>
          </p:nvSpPr>
          <p:spPr>
            <a:xfrm>
              <a:off x="10668000" y="6766560"/>
              <a:ext cx="1524000" cy="9144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/>
            </a:p>
          </p:txBody>
        </p:sp>
      </p:grpSp>
      <p:pic>
        <p:nvPicPr>
          <p:cNvPr id="23" name="Picture 22" descr="A close up of a sign&#10;&#10;Description generated with very high confidence">
            <a:extLst>
              <a:ext uri="{FF2B5EF4-FFF2-40B4-BE49-F238E27FC236}">
                <a16:creationId xmlns:a16="http://schemas.microsoft.com/office/drawing/2014/main" xmlns="" id="{EDA740F7-85B7-4ED1-9E39-B07B702E3509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72423" y="171450"/>
            <a:ext cx="1267698" cy="349236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676CF6A9-2071-41E2-B094-2D3EAF6AE631}"/>
              </a:ext>
            </a:extLst>
          </p:cNvPr>
          <p:cNvSpPr/>
          <p:nvPr/>
        </p:nvSpPr>
        <p:spPr>
          <a:xfrm>
            <a:off x="11231881" y="76200"/>
            <a:ext cx="45719" cy="5524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object 60"/>
          <p:cNvSpPr/>
          <p:nvPr/>
        </p:nvSpPr>
        <p:spPr>
          <a:xfrm>
            <a:off x="381000" y="447491"/>
            <a:ext cx="2412110" cy="44309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5390627" y="558511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5390627" y="923878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45" name="Group 144">
            <a:extLst>
              <a:ext uri="{FF2B5EF4-FFF2-40B4-BE49-F238E27FC236}">
                <a16:creationId xmlns:a16="http://schemas.microsoft.com/office/drawing/2014/main" xmlns="" id="{292C6F0C-2E0D-4AC5-8C44-422CB00E4895}"/>
              </a:ext>
            </a:extLst>
          </p:cNvPr>
          <p:cNvGrpSpPr/>
          <p:nvPr/>
        </p:nvGrpSpPr>
        <p:grpSpPr>
          <a:xfrm>
            <a:off x="10281582" y="2777268"/>
            <a:ext cx="1785684" cy="3714426"/>
            <a:chOff x="7912980" y="4132957"/>
            <a:chExt cx="1189004" cy="2473266"/>
          </a:xfrm>
        </p:grpSpPr>
        <p:sp>
          <p:nvSpPr>
            <p:cNvPr id="6" name="object 6"/>
            <p:cNvSpPr/>
            <p:nvPr/>
          </p:nvSpPr>
          <p:spPr>
            <a:xfrm>
              <a:off x="8076339" y="4547209"/>
              <a:ext cx="911515" cy="757834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8049983" y="5693906"/>
              <a:ext cx="786434" cy="517169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7912980" y="6161736"/>
              <a:ext cx="1060433" cy="444487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7969585" y="5291582"/>
              <a:ext cx="1125025" cy="230124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" name="object 94"/>
            <p:cNvSpPr/>
            <p:nvPr/>
          </p:nvSpPr>
          <p:spPr>
            <a:xfrm>
              <a:off x="8013008" y="4132957"/>
              <a:ext cx="1088976" cy="205597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cxnSp>
        <p:nvCxnSpPr>
          <p:cNvPr id="98" name="Straight Connector 97">
            <a:extLst>
              <a:ext uri="{FF2B5EF4-FFF2-40B4-BE49-F238E27FC236}">
                <a16:creationId xmlns:a16="http://schemas.microsoft.com/office/drawing/2014/main" xmlns="" id="{F28FCC46-545E-4504-888D-AFE2558CC38A}"/>
              </a:ext>
            </a:extLst>
          </p:cNvPr>
          <p:cNvCxnSpPr/>
          <p:nvPr/>
        </p:nvCxnSpPr>
        <p:spPr>
          <a:xfrm>
            <a:off x="3200400" y="247650"/>
            <a:ext cx="0" cy="67962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3" name="Picture 132">
            <a:extLst>
              <a:ext uri="{FF2B5EF4-FFF2-40B4-BE49-F238E27FC236}">
                <a16:creationId xmlns:a16="http://schemas.microsoft.com/office/drawing/2014/main" xmlns="" id="{D4939961-495B-42D0-B156-30922C9A6D05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60058"/>
          <a:stretch/>
        </p:blipFill>
        <p:spPr>
          <a:xfrm>
            <a:off x="226019" y="1821458"/>
            <a:ext cx="2650705" cy="3977880"/>
          </a:xfrm>
          <a:prstGeom prst="rect">
            <a:avLst/>
          </a:prstGeom>
        </p:spPr>
      </p:pic>
      <p:pic>
        <p:nvPicPr>
          <p:cNvPr id="144" name="Picture 143">
            <a:extLst>
              <a:ext uri="{FF2B5EF4-FFF2-40B4-BE49-F238E27FC236}">
                <a16:creationId xmlns:a16="http://schemas.microsoft.com/office/drawing/2014/main" xmlns="" id="{1639F622-A270-4342-8259-E77C4223C57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51142" y="267302"/>
            <a:ext cx="3359658" cy="2206344"/>
          </a:xfrm>
          <a:prstGeom prst="rect">
            <a:avLst/>
          </a:prstGeom>
        </p:spPr>
      </p:pic>
      <p:pic>
        <p:nvPicPr>
          <p:cNvPr id="146" name="Picture 145">
            <a:extLst>
              <a:ext uri="{FF2B5EF4-FFF2-40B4-BE49-F238E27FC236}">
                <a16:creationId xmlns:a16="http://schemas.microsoft.com/office/drawing/2014/main" xmlns="" id="{0428DF9D-E45F-4C7A-8B0C-E7C3E7CABB4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6731"/>
          <a:stretch/>
        </p:blipFill>
        <p:spPr>
          <a:xfrm>
            <a:off x="2636551" y="1861063"/>
            <a:ext cx="3535110" cy="3977880"/>
          </a:xfrm>
          <a:prstGeom prst="rect">
            <a:avLst/>
          </a:prstGeom>
        </p:spPr>
      </p:pic>
      <p:pic>
        <p:nvPicPr>
          <p:cNvPr id="147" name="Picture 146">
            <a:extLst>
              <a:ext uri="{FF2B5EF4-FFF2-40B4-BE49-F238E27FC236}">
                <a16:creationId xmlns:a16="http://schemas.microsoft.com/office/drawing/2014/main" xmlns="" id="{E6796BF2-28D9-4552-AC79-5A96AF8A553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02184" y="171450"/>
            <a:ext cx="3265266" cy="1014770"/>
          </a:xfrm>
          <a:prstGeom prst="rect">
            <a:avLst/>
          </a:prstGeom>
        </p:spPr>
      </p:pic>
      <p:pic>
        <p:nvPicPr>
          <p:cNvPr id="30" name="Picture 29" descr="A close up of a sign&#10;&#10;Description generated with very high confidence">
            <a:extLst>
              <a:ext uri="{FF2B5EF4-FFF2-40B4-BE49-F238E27FC236}">
                <a16:creationId xmlns:a16="http://schemas.microsoft.com/office/drawing/2014/main" xmlns="" id="{891F5D6A-BCD2-4F9B-90B8-E8F319EBD25C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72423" y="171450"/>
            <a:ext cx="1267698" cy="349236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3EF6EBEC-8454-4B93-9B6C-73252D43A555}"/>
              </a:ext>
            </a:extLst>
          </p:cNvPr>
          <p:cNvSpPr/>
          <p:nvPr/>
        </p:nvSpPr>
        <p:spPr>
          <a:xfrm>
            <a:off x="11231881" y="76200"/>
            <a:ext cx="45719" cy="5524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pic>
        <p:nvPicPr>
          <p:cNvPr id="3075" name="Picture 3" descr="D:\benk\2018\compro 2018\ppt\SOLO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1812" y="4267200"/>
            <a:ext cx="4675188" cy="3295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B12A9A24-80CB-4E64-BF0D-8482A0CD1BDB}"/>
              </a:ext>
            </a:extLst>
          </p:cNvPr>
          <p:cNvGrpSpPr/>
          <p:nvPr/>
        </p:nvGrpSpPr>
        <p:grpSpPr>
          <a:xfrm>
            <a:off x="0" y="7114821"/>
            <a:ext cx="12801600" cy="91172"/>
            <a:chOff x="-8313" y="6766560"/>
            <a:chExt cx="12200313" cy="91440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xmlns="" id="{EBFCAB3B-9660-47FF-9482-F09C89C71CCC}"/>
                </a:ext>
              </a:extLst>
            </p:cNvPr>
            <p:cNvSpPr/>
            <p:nvPr userDrawn="1"/>
          </p:nvSpPr>
          <p:spPr>
            <a:xfrm>
              <a:off x="-8313" y="6766560"/>
              <a:ext cx="1346662" cy="9144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xmlns="" id="{81972E3F-4D14-4552-8049-25618ACAAE18}"/>
                </a:ext>
              </a:extLst>
            </p:cNvPr>
            <p:cNvSpPr/>
            <p:nvPr userDrawn="1"/>
          </p:nvSpPr>
          <p:spPr>
            <a:xfrm>
              <a:off x="1338349" y="6766560"/>
              <a:ext cx="1346662" cy="9144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xmlns="" id="{D30DB7D3-5E27-4F25-A1F6-0947200919B8}"/>
                </a:ext>
              </a:extLst>
            </p:cNvPr>
            <p:cNvSpPr/>
            <p:nvPr userDrawn="1"/>
          </p:nvSpPr>
          <p:spPr>
            <a:xfrm>
              <a:off x="2685011" y="6766560"/>
              <a:ext cx="1346662" cy="91440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EEA322F1-7DCF-464D-8E93-DF4396891502}"/>
                </a:ext>
              </a:extLst>
            </p:cNvPr>
            <p:cNvSpPr/>
            <p:nvPr userDrawn="1"/>
          </p:nvSpPr>
          <p:spPr>
            <a:xfrm>
              <a:off x="4031673" y="6766560"/>
              <a:ext cx="1346662" cy="9144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xmlns="" id="{3EE92485-46A2-4684-8FF2-FCA868E3D5A9}"/>
                </a:ext>
              </a:extLst>
            </p:cNvPr>
            <p:cNvSpPr/>
            <p:nvPr userDrawn="1"/>
          </p:nvSpPr>
          <p:spPr>
            <a:xfrm>
              <a:off x="5281352" y="6766560"/>
              <a:ext cx="1346662" cy="91440"/>
            </a:xfrm>
            <a:prstGeom prst="rect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xmlns="" id="{4C915D14-90E2-40AB-BCC6-061E895E5427}"/>
                </a:ext>
              </a:extLst>
            </p:cNvPr>
            <p:cNvSpPr/>
            <p:nvPr userDrawn="1"/>
          </p:nvSpPr>
          <p:spPr>
            <a:xfrm>
              <a:off x="6628014" y="6766560"/>
              <a:ext cx="1346662" cy="91440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xmlns="" id="{EB2DD278-9A80-4818-8189-5561BA470605}"/>
                </a:ext>
              </a:extLst>
            </p:cNvPr>
            <p:cNvSpPr/>
            <p:nvPr userDrawn="1"/>
          </p:nvSpPr>
          <p:spPr>
            <a:xfrm>
              <a:off x="7974676" y="6766560"/>
              <a:ext cx="1346662" cy="91440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5475CC49-5538-4A40-ABB6-AC9D8E28A09D}"/>
                </a:ext>
              </a:extLst>
            </p:cNvPr>
            <p:cNvSpPr/>
            <p:nvPr userDrawn="1"/>
          </p:nvSpPr>
          <p:spPr>
            <a:xfrm>
              <a:off x="9321338" y="6766560"/>
              <a:ext cx="1346662" cy="9144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xmlns="" id="{85C47331-D00D-4BBB-BEF5-71B1AF4E0258}"/>
                </a:ext>
              </a:extLst>
            </p:cNvPr>
            <p:cNvSpPr/>
            <p:nvPr userDrawn="1"/>
          </p:nvSpPr>
          <p:spPr>
            <a:xfrm>
              <a:off x="10668000" y="6766560"/>
              <a:ext cx="1524000" cy="9144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/>
            </a:p>
          </p:txBody>
        </p:sp>
      </p:grpSp>
      <p:pic>
        <p:nvPicPr>
          <p:cNvPr id="3076" name="Picture 4" descr="D:\benk\2018\compro 2018\ppt\web solopos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4600" y="1326252"/>
            <a:ext cx="2440108" cy="1435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object 62"/>
          <p:cNvSpPr/>
          <p:nvPr/>
        </p:nvSpPr>
        <p:spPr>
          <a:xfrm>
            <a:off x="338952" y="353823"/>
            <a:ext cx="2549187" cy="47816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5279365" y="580303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5279365" y="945670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0037226" y="1706965"/>
            <a:ext cx="2520531" cy="148298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0625227" y="4812636"/>
            <a:ext cx="1503739" cy="64323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0500470" y="3754847"/>
            <a:ext cx="1594041" cy="105778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10104905" y="3245822"/>
            <a:ext cx="2229110" cy="33405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cxnSp>
        <p:nvCxnSpPr>
          <p:cNvPr id="103" name="Straight Connector 102">
            <a:extLst>
              <a:ext uri="{FF2B5EF4-FFF2-40B4-BE49-F238E27FC236}">
                <a16:creationId xmlns:a16="http://schemas.microsoft.com/office/drawing/2014/main" xmlns="" id="{48A7BA46-CC9E-44B7-B315-CA6FDDE05AD7}"/>
              </a:ext>
            </a:extLst>
          </p:cNvPr>
          <p:cNvCxnSpPr/>
          <p:nvPr/>
        </p:nvCxnSpPr>
        <p:spPr>
          <a:xfrm>
            <a:off x="3200400" y="247650"/>
            <a:ext cx="0" cy="67962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5" name="Picture 114">
            <a:extLst>
              <a:ext uri="{FF2B5EF4-FFF2-40B4-BE49-F238E27FC236}">
                <a16:creationId xmlns:a16="http://schemas.microsoft.com/office/drawing/2014/main" xmlns="" id="{AEFC327E-7231-4B9E-A966-41753EFE254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93175" y="1575376"/>
            <a:ext cx="3548912" cy="2371799"/>
          </a:xfrm>
          <a:prstGeom prst="rect">
            <a:avLst/>
          </a:prstGeom>
        </p:spPr>
      </p:pic>
      <p:pic>
        <p:nvPicPr>
          <p:cNvPr id="166" name="Picture 165">
            <a:extLst>
              <a:ext uri="{FF2B5EF4-FFF2-40B4-BE49-F238E27FC236}">
                <a16:creationId xmlns:a16="http://schemas.microsoft.com/office/drawing/2014/main" xmlns="" id="{447FCFD3-FAEE-4E7A-8D04-C3B37707962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2058" y="1096836"/>
            <a:ext cx="6248114" cy="4843499"/>
          </a:xfrm>
          <a:prstGeom prst="rect">
            <a:avLst/>
          </a:prstGeom>
        </p:spPr>
      </p:pic>
      <p:pic>
        <p:nvPicPr>
          <p:cNvPr id="168" name="Picture 167">
            <a:extLst>
              <a:ext uri="{FF2B5EF4-FFF2-40B4-BE49-F238E27FC236}">
                <a16:creationId xmlns:a16="http://schemas.microsoft.com/office/drawing/2014/main" xmlns="" id="{4BC90141-8F13-40B0-9F3E-9F4025D0BA0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65105" y="95250"/>
            <a:ext cx="3249890" cy="1026281"/>
          </a:xfrm>
          <a:prstGeom prst="rect">
            <a:avLst/>
          </a:prstGeom>
        </p:spPr>
      </p:pic>
      <p:pic>
        <p:nvPicPr>
          <p:cNvPr id="26" name="Picture 25" descr="A close up of a sign&#10;&#10;Description generated with very high confidence">
            <a:extLst>
              <a:ext uri="{FF2B5EF4-FFF2-40B4-BE49-F238E27FC236}">
                <a16:creationId xmlns:a16="http://schemas.microsoft.com/office/drawing/2014/main" xmlns="" id="{FB20988A-3550-4A0C-97B4-3E9629B744EF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72423" y="171450"/>
            <a:ext cx="1267698" cy="349236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F999D9F0-6948-483E-A801-95C8E7F84EE0}"/>
              </a:ext>
            </a:extLst>
          </p:cNvPr>
          <p:cNvSpPr/>
          <p:nvPr/>
        </p:nvSpPr>
        <p:spPr>
          <a:xfrm>
            <a:off x="11231881" y="76200"/>
            <a:ext cx="45719" cy="5524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pic>
        <p:nvPicPr>
          <p:cNvPr id="4098" name="Picture 2" descr="D:\benk\2018\compro 2018\ppt\HARJO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8662" y="3676650"/>
            <a:ext cx="5162738" cy="3639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86BFD8FE-1DC7-476D-AD76-17DDB724826A}"/>
              </a:ext>
            </a:extLst>
          </p:cNvPr>
          <p:cNvGrpSpPr/>
          <p:nvPr/>
        </p:nvGrpSpPr>
        <p:grpSpPr>
          <a:xfrm>
            <a:off x="0" y="7114821"/>
            <a:ext cx="12801600" cy="91172"/>
            <a:chOff x="-8313" y="6766560"/>
            <a:chExt cx="12200313" cy="91440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xmlns="" id="{DE3166E3-9725-43F1-8266-62141DBB328A}"/>
                </a:ext>
              </a:extLst>
            </p:cNvPr>
            <p:cNvSpPr/>
            <p:nvPr userDrawn="1"/>
          </p:nvSpPr>
          <p:spPr>
            <a:xfrm>
              <a:off x="-8313" y="6766560"/>
              <a:ext cx="1346662" cy="9144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xmlns="" id="{8EC382B7-44B9-4DBB-896F-8D4BE6A6CA0A}"/>
                </a:ext>
              </a:extLst>
            </p:cNvPr>
            <p:cNvSpPr/>
            <p:nvPr userDrawn="1"/>
          </p:nvSpPr>
          <p:spPr>
            <a:xfrm>
              <a:off x="1338349" y="6766560"/>
              <a:ext cx="1346662" cy="9144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xmlns="" id="{D3EA17FA-876C-4B09-9EFA-0BE1D8192039}"/>
                </a:ext>
              </a:extLst>
            </p:cNvPr>
            <p:cNvSpPr/>
            <p:nvPr userDrawn="1"/>
          </p:nvSpPr>
          <p:spPr>
            <a:xfrm>
              <a:off x="2685011" y="6766560"/>
              <a:ext cx="1346662" cy="91440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9733A2C7-DF39-4758-B01B-7F1F72594CDE}"/>
                </a:ext>
              </a:extLst>
            </p:cNvPr>
            <p:cNvSpPr/>
            <p:nvPr userDrawn="1"/>
          </p:nvSpPr>
          <p:spPr>
            <a:xfrm>
              <a:off x="4031673" y="6766560"/>
              <a:ext cx="1346662" cy="9144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xmlns="" id="{B171DAF7-A561-46B5-AD31-9CC665388F10}"/>
                </a:ext>
              </a:extLst>
            </p:cNvPr>
            <p:cNvSpPr/>
            <p:nvPr userDrawn="1"/>
          </p:nvSpPr>
          <p:spPr>
            <a:xfrm>
              <a:off x="5281352" y="6766560"/>
              <a:ext cx="1346662" cy="91440"/>
            </a:xfrm>
            <a:prstGeom prst="rect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xmlns="" id="{140C7767-4C1C-466F-B4BA-29086949FA0F}"/>
                </a:ext>
              </a:extLst>
            </p:cNvPr>
            <p:cNvSpPr/>
            <p:nvPr userDrawn="1"/>
          </p:nvSpPr>
          <p:spPr>
            <a:xfrm>
              <a:off x="6628014" y="6766560"/>
              <a:ext cx="1346662" cy="91440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xmlns="" id="{6B68F241-80E6-4C1A-9DCA-934601C97399}"/>
                </a:ext>
              </a:extLst>
            </p:cNvPr>
            <p:cNvSpPr/>
            <p:nvPr userDrawn="1"/>
          </p:nvSpPr>
          <p:spPr>
            <a:xfrm>
              <a:off x="7974676" y="6766560"/>
              <a:ext cx="1346662" cy="91440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F1096863-A701-423A-91F3-CF925612BDE5}"/>
                </a:ext>
              </a:extLst>
            </p:cNvPr>
            <p:cNvSpPr/>
            <p:nvPr userDrawn="1"/>
          </p:nvSpPr>
          <p:spPr>
            <a:xfrm>
              <a:off x="9321338" y="6766560"/>
              <a:ext cx="1346662" cy="9144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xmlns="" id="{CC0ECF2E-1992-4E10-A00F-4D464A617511}"/>
                </a:ext>
              </a:extLst>
            </p:cNvPr>
            <p:cNvSpPr/>
            <p:nvPr userDrawn="1"/>
          </p:nvSpPr>
          <p:spPr>
            <a:xfrm>
              <a:off x="10668000" y="6766560"/>
              <a:ext cx="1524000" cy="9144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bject 18"/>
          <p:cNvSpPr/>
          <p:nvPr/>
        </p:nvSpPr>
        <p:spPr>
          <a:xfrm>
            <a:off x="6781863" y="1714074"/>
            <a:ext cx="5001084" cy="269648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xmlns="" id="{603CBB08-344B-483F-9040-BB69F72EBB88}"/>
              </a:ext>
            </a:extLst>
          </p:cNvPr>
          <p:cNvGrpSpPr/>
          <p:nvPr/>
        </p:nvGrpSpPr>
        <p:grpSpPr>
          <a:xfrm>
            <a:off x="1018653" y="1713609"/>
            <a:ext cx="4820696" cy="2579396"/>
            <a:chOff x="3611372" y="1610767"/>
            <a:chExt cx="2331618" cy="1247571"/>
          </a:xfrm>
        </p:grpSpPr>
        <p:sp>
          <p:nvSpPr>
            <p:cNvPr id="19" name="object 19"/>
            <p:cNvSpPr/>
            <p:nvPr/>
          </p:nvSpPr>
          <p:spPr>
            <a:xfrm>
              <a:off x="3611372" y="1610767"/>
              <a:ext cx="2331618" cy="1247571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3892473" y="2000529"/>
              <a:ext cx="405256" cy="418642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5163922" y="2021142"/>
              <a:ext cx="405269" cy="41865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1" name="object 31"/>
          <p:cNvSpPr/>
          <p:nvPr/>
        </p:nvSpPr>
        <p:spPr>
          <a:xfrm>
            <a:off x="5413524" y="566090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5413524" y="1185811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xmlns="" id="{821E7E46-AD09-4AB3-A0A0-A1B67E7C6BFC}"/>
              </a:ext>
            </a:extLst>
          </p:cNvPr>
          <p:cNvCxnSpPr/>
          <p:nvPr/>
        </p:nvCxnSpPr>
        <p:spPr>
          <a:xfrm>
            <a:off x="3200400" y="247650"/>
            <a:ext cx="0" cy="67962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0" name="Picture 69">
            <a:extLst>
              <a:ext uri="{FF2B5EF4-FFF2-40B4-BE49-F238E27FC236}">
                <a16:creationId xmlns:a16="http://schemas.microsoft.com/office/drawing/2014/main" xmlns="" id="{A232D282-8C04-4C99-B527-743642C29A3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268361"/>
            <a:ext cx="1745517" cy="699868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xmlns="" id="{C7C7A383-E271-4666-9344-19A85C6E03E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2954" y="4762073"/>
            <a:ext cx="2514600" cy="1707281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xmlns="" id="{3D7ACA01-E84D-431A-B081-E080EA45D2D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600" y="4729084"/>
            <a:ext cx="3183633" cy="1740270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xmlns="" id="{AA469FE5-1360-4B11-A404-C9ACE2BE4D3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41114" y="95250"/>
            <a:ext cx="3464477" cy="1082104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0007B88C-B015-4BEC-A17E-524FB0C1441B}"/>
              </a:ext>
            </a:extLst>
          </p:cNvPr>
          <p:cNvGrpSpPr/>
          <p:nvPr/>
        </p:nvGrpSpPr>
        <p:grpSpPr>
          <a:xfrm>
            <a:off x="0" y="7114821"/>
            <a:ext cx="12801600" cy="91172"/>
            <a:chOff x="-8313" y="6766560"/>
            <a:chExt cx="12200313" cy="91440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xmlns="" id="{25750873-C9EB-47ED-BD17-AF6D9B156FB6}"/>
                </a:ext>
              </a:extLst>
            </p:cNvPr>
            <p:cNvSpPr/>
            <p:nvPr userDrawn="1"/>
          </p:nvSpPr>
          <p:spPr>
            <a:xfrm>
              <a:off x="-8313" y="6766560"/>
              <a:ext cx="1346662" cy="9144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1F5B322B-9433-4F15-983F-65A9E5E47CD8}"/>
                </a:ext>
              </a:extLst>
            </p:cNvPr>
            <p:cNvSpPr/>
            <p:nvPr userDrawn="1"/>
          </p:nvSpPr>
          <p:spPr>
            <a:xfrm>
              <a:off x="1338349" y="6766560"/>
              <a:ext cx="1346662" cy="9144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xmlns="" id="{2D4159F4-2E50-49A6-B7A2-21748C02C1CF}"/>
                </a:ext>
              </a:extLst>
            </p:cNvPr>
            <p:cNvSpPr/>
            <p:nvPr userDrawn="1"/>
          </p:nvSpPr>
          <p:spPr>
            <a:xfrm>
              <a:off x="2685011" y="6766560"/>
              <a:ext cx="1346662" cy="91440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xmlns="" id="{0F62D772-1CC3-4781-A845-881243AF501A}"/>
                </a:ext>
              </a:extLst>
            </p:cNvPr>
            <p:cNvSpPr/>
            <p:nvPr userDrawn="1"/>
          </p:nvSpPr>
          <p:spPr>
            <a:xfrm>
              <a:off x="4031673" y="6766560"/>
              <a:ext cx="1346662" cy="9144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xmlns="" id="{39660F87-E066-4DA7-AE03-94CE30976860}"/>
                </a:ext>
              </a:extLst>
            </p:cNvPr>
            <p:cNvSpPr/>
            <p:nvPr userDrawn="1"/>
          </p:nvSpPr>
          <p:spPr>
            <a:xfrm>
              <a:off x="5281352" y="6766560"/>
              <a:ext cx="1346662" cy="91440"/>
            </a:xfrm>
            <a:prstGeom prst="rect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CF5C3D6C-12C8-4577-A032-D2C318F3B160}"/>
                </a:ext>
              </a:extLst>
            </p:cNvPr>
            <p:cNvSpPr/>
            <p:nvPr userDrawn="1"/>
          </p:nvSpPr>
          <p:spPr>
            <a:xfrm>
              <a:off x="6628014" y="6766560"/>
              <a:ext cx="1346662" cy="91440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xmlns="" id="{53EB52B2-D4D1-4A94-8E08-3A4D54B43B86}"/>
                </a:ext>
              </a:extLst>
            </p:cNvPr>
            <p:cNvSpPr/>
            <p:nvPr userDrawn="1"/>
          </p:nvSpPr>
          <p:spPr>
            <a:xfrm>
              <a:off x="7974676" y="6766560"/>
              <a:ext cx="1346662" cy="91440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xmlns="" id="{567E2B84-031E-4478-A934-6102612E5283}"/>
                </a:ext>
              </a:extLst>
            </p:cNvPr>
            <p:cNvSpPr/>
            <p:nvPr userDrawn="1"/>
          </p:nvSpPr>
          <p:spPr>
            <a:xfrm>
              <a:off x="9321338" y="6766560"/>
              <a:ext cx="1346662" cy="9144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xmlns="" id="{79355911-2AB8-4AAC-A36D-F59EF315ECDC}"/>
                </a:ext>
              </a:extLst>
            </p:cNvPr>
            <p:cNvSpPr/>
            <p:nvPr userDrawn="1"/>
          </p:nvSpPr>
          <p:spPr>
            <a:xfrm>
              <a:off x="10668000" y="6766560"/>
              <a:ext cx="1524000" cy="9144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/>
            </a:p>
          </p:txBody>
        </p:sp>
      </p:grpSp>
      <p:pic>
        <p:nvPicPr>
          <p:cNvPr id="28" name="Picture 27" descr="A close up of a sign&#10;&#10;Description generated with very high confidence">
            <a:extLst>
              <a:ext uri="{FF2B5EF4-FFF2-40B4-BE49-F238E27FC236}">
                <a16:creationId xmlns:a16="http://schemas.microsoft.com/office/drawing/2014/main" xmlns="" id="{7794BCF0-9E2B-4CCD-8199-35A6C5F79733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72423" y="171450"/>
            <a:ext cx="1267698" cy="349236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51931967-3E72-4296-AFB7-186287334E58}"/>
              </a:ext>
            </a:extLst>
          </p:cNvPr>
          <p:cNvSpPr/>
          <p:nvPr/>
        </p:nvSpPr>
        <p:spPr>
          <a:xfrm>
            <a:off x="11231881" y="76200"/>
            <a:ext cx="45719" cy="5524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/>
          <p:cNvSpPr/>
          <p:nvPr/>
        </p:nvSpPr>
        <p:spPr>
          <a:xfrm>
            <a:off x="335482" y="1860674"/>
            <a:ext cx="4510632" cy="392037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5242849" y="566090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5242849" y="1185811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5442529" y="1665392"/>
            <a:ext cx="594212" cy="59421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5409773" y="2368169"/>
            <a:ext cx="653044" cy="65302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5257373" y="3205048"/>
            <a:ext cx="888808" cy="73512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5485973" y="4089505"/>
            <a:ext cx="733486" cy="73350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5333573" y="4938360"/>
            <a:ext cx="873762" cy="70337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5242145" y="5781046"/>
            <a:ext cx="1082028" cy="69456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xmlns="" id="{A7044103-6D84-4E10-8E80-ADA37E6EECB0}"/>
              </a:ext>
            </a:extLst>
          </p:cNvPr>
          <p:cNvCxnSpPr>
            <a:cxnSpLocks/>
          </p:cNvCxnSpPr>
          <p:nvPr/>
        </p:nvCxnSpPr>
        <p:spPr>
          <a:xfrm>
            <a:off x="3200400" y="247650"/>
            <a:ext cx="0" cy="99980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" name="Picture 70">
            <a:extLst>
              <a:ext uri="{FF2B5EF4-FFF2-40B4-BE49-F238E27FC236}">
                <a16:creationId xmlns:a16="http://schemas.microsoft.com/office/drawing/2014/main" xmlns="" id="{37E600FB-17FA-4CC2-898E-A86E674FFB7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016" y="243274"/>
            <a:ext cx="2436916" cy="1004184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xmlns="" id="{6EAB4144-5489-4882-8100-5FCA0B30435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1524" y="3205048"/>
            <a:ext cx="2290039" cy="1175817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xmlns="" id="{306BF36B-25E0-4BBD-8019-8BA482AC692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211993" y="307935"/>
            <a:ext cx="3118685" cy="1004184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xmlns="" id="{1D0A7204-E6B9-4B28-9329-C680F1E0E54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324173" y="1641710"/>
            <a:ext cx="3572566" cy="4889416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5432197A-97F4-4178-80B8-69C86C29F26F}"/>
              </a:ext>
            </a:extLst>
          </p:cNvPr>
          <p:cNvGrpSpPr/>
          <p:nvPr/>
        </p:nvGrpSpPr>
        <p:grpSpPr>
          <a:xfrm>
            <a:off x="0" y="7114821"/>
            <a:ext cx="12801600" cy="91172"/>
            <a:chOff x="-8313" y="6766560"/>
            <a:chExt cx="12200313" cy="91440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xmlns="" id="{908C7D37-FB44-4421-B915-BE8303D3517F}"/>
                </a:ext>
              </a:extLst>
            </p:cNvPr>
            <p:cNvSpPr/>
            <p:nvPr userDrawn="1"/>
          </p:nvSpPr>
          <p:spPr>
            <a:xfrm>
              <a:off x="-8313" y="6766560"/>
              <a:ext cx="1346662" cy="9144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xmlns="" id="{60E5AD1E-AB94-444F-B599-40CD0BCB5A21}"/>
                </a:ext>
              </a:extLst>
            </p:cNvPr>
            <p:cNvSpPr/>
            <p:nvPr userDrawn="1"/>
          </p:nvSpPr>
          <p:spPr>
            <a:xfrm>
              <a:off x="1338349" y="6766560"/>
              <a:ext cx="1346662" cy="9144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xmlns="" id="{30EEB876-C2CC-4128-90D3-5768A2E9C155}"/>
                </a:ext>
              </a:extLst>
            </p:cNvPr>
            <p:cNvSpPr/>
            <p:nvPr userDrawn="1"/>
          </p:nvSpPr>
          <p:spPr>
            <a:xfrm>
              <a:off x="2685011" y="6766560"/>
              <a:ext cx="1346662" cy="91440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xmlns="" id="{FAF1CEC2-4C61-477C-BDD6-5A3FA457ED41}"/>
                </a:ext>
              </a:extLst>
            </p:cNvPr>
            <p:cNvSpPr/>
            <p:nvPr userDrawn="1"/>
          </p:nvSpPr>
          <p:spPr>
            <a:xfrm>
              <a:off x="4031673" y="6766560"/>
              <a:ext cx="1346662" cy="9144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xmlns="" id="{1D4ABEAC-0F51-4666-8049-B2118F46C9B4}"/>
                </a:ext>
              </a:extLst>
            </p:cNvPr>
            <p:cNvSpPr/>
            <p:nvPr userDrawn="1"/>
          </p:nvSpPr>
          <p:spPr>
            <a:xfrm>
              <a:off x="5281352" y="6766560"/>
              <a:ext cx="1346662" cy="91440"/>
            </a:xfrm>
            <a:prstGeom prst="rect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96BACEEA-AF85-4187-9CF1-5D18AC61D629}"/>
                </a:ext>
              </a:extLst>
            </p:cNvPr>
            <p:cNvSpPr/>
            <p:nvPr userDrawn="1"/>
          </p:nvSpPr>
          <p:spPr>
            <a:xfrm>
              <a:off x="6628014" y="6766560"/>
              <a:ext cx="1346662" cy="91440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xmlns="" id="{49EEC7AD-E802-41BC-A4B6-873E135E4158}"/>
                </a:ext>
              </a:extLst>
            </p:cNvPr>
            <p:cNvSpPr/>
            <p:nvPr userDrawn="1"/>
          </p:nvSpPr>
          <p:spPr>
            <a:xfrm>
              <a:off x="7974676" y="6766560"/>
              <a:ext cx="1346662" cy="91440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xmlns="" id="{4CBB5AAA-8A87-4E62-9979-DE1FD50D2A3F}"/>
                </a:ext>
              </a:extLst>
            </p:cNvPr>
            <p:cNvSpPr/>
            <p:nvPr userDrawn="1"/>
          </p:nvSpPr>
          <p:spPr>
            <a:xfrm>
              <a:off x="9321338" y="6766560"/>
              <a:ext cx="1346662" cy="9144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xmlns="" id="{A55CE8DF-B9FF-4F9B-B329-43406328A26A}"/>
                </a:ext>
              </a:extLst>
            </p:cNvPr>
            <p:cNvSpPr/>
            <p:nvPr userDrawn="1"/>
          </p:nvSpPr>
          <p:spPr>
            <a:xfrm>
              <a:off x="10668000" y="6766560"/>
              <a:ext cx="1524000" cy="9144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/>
            </a:p>
          </p:txBody>
        </p:sp>
      </p:grpSp>
      <p:pic>
        <p:nvPicPr>
          <p:cNvPr id="28" name="Picture 27" descr="A close up of a sign&#10;&#10;Description generated with very high confidence">
            <a:extLst>
              <a:ext uri="{FF2B5EF4-FFF2-40B4-BE49-F238E27FC236}">
                <a16:creationId xmlns:a16="http://schemas.microsoft.com/office/drawing/2014/main" xmlns="" id="{9BA9F981-8F32-4E38-BB7A-62BD51FA225D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72423" y="171450"/>
            <a:ext cx="1267698" cy="349236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427B5D16-27CD-4BB3-8A79-254A6DAA3434}"/>
              </a:ext>
            </a:extLst>
          </p:cNvPr>
          <p:cNvSpPr/>
          <p:nvPr/>
        </p:nvSpPr>
        <p:spPr>
          <a:xfrm>
            <a:off x="11231881" y="76200"/>
            <a:ext cx="45719" cy="5524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" name="Group 106">
            <a:extLst>
              <a:ext uri="{FF2B5EF4-FFF2-40B4-BE49-F238E27FC236}">
                <a16:creationId xmlns:a16="http://schemas.microsoft.com/office/drawing/2014/main" xmlns="" id="{CF581C91-0329-44B0-ADDE-7D6668258434}"/>
              </a:ext>
            </a:extLst>
          </p:cNvPr>
          <p:cNvGrpSpPr/>
          <p:nvPr/>
        </p:nvGrpSpPr>
        <p:grpSpPr>
          <a:xfrm>
            <a:off x="7603873" y="5992463"/>
            <a:ext cx="2620317" cy="861852"/>
            <a:chOff x="7209483" y="6206186"/>
            <a:chExt cx="1747312" cy="574711"/>
          </a:xfrm>
        </p:grpSpPr>
        <p:sp>
          <p:nvSpPr>
            <p:cNvPr id="11" name="object 11"/>
            <p:cNvSpPr/>
            <p:nvPr/>
          </p:nvSpPr>
          <p:spPr>
            <a:xfrm>
              <a:off x="7209483" y="6206186"/>
              <a:ext cx="1505953" cy="574711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8731032" y="6642614"/>
              <a:ext cx="106680" cy="0"/>
            </a:xfrm>
            <a:custGeom>
              <a:avLst/>
              <a:gdLst/>
              <a:ahLst/>
              <a:cxnLst/>
              <a:rect l="l" t="t" r="r" b="b"/>
              <a:pathLst>
                <a:path w="106679">
                  <a:moveTo>
                    <a:pt x="0" y="0"/>
                  </a:moveTo>
                  <a:lnTo>
                    <a:pt x="106375" y="0"/>
                  </a:lnTo>
                </a:path>
              </a:pathLst>
            </a:custGeom>
            <a:ln w="27940">
              <a:solidFill>
                <a:srgbClr val="62626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8731032" y="6610229"/>
              <a:ext cx="34290" cy="0"/>
            </a:xfrm>
            <a:custGeom>
              <a:avLst/>
              <a:gdLst/>
              <a:ahLst/>
              <a:cxnLst/>
              <a:rect l="l" t="t" r="r" b="b"/>
              <a:pathLst>
                <a:path w="34289">
                  <a:moveTo>
                    <a:pt x="0" y="0"/>
                  </a:moveTo>
                  <a:lnTo>
                    <a:pt x="33794" y="0"/>
                  </a:lnTo>
                </a:path>
              </a:pathLst>
            </a:custGeom>
            <a:ln w="36829">
              <a:solidFill>
                <a:srgbClr val="62626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8731032" y="6577844"/>
              <a:ext cx="93980" cy="0"/>
            </a:xfrm>
            <a:custGeom>
              <a:avLst/>
              <a:gdLst/>
              <a:ahLst/>
              <a:cxnLst/>
              <a:rect l="l" t="t" r="r" b="b"/>
              <a:pathLst>
                <a:path w="93979">
                  <a:moveTo>
                    <a:pt x="0" y="0"/>
                  </a:moveTo>
                  <a:lnTo>
                    <a:pt x="93814" y="0"/>
                  </a:lnTo>
                </a:path>
              </a:pathLst>
            </a:custGeom>
            <a:ln w="27939">
              <a:solidFill>
                <a:srgbClr val="62626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8731032" y="6549269"/>
              <a:ext cx="34290" cy="0"/>
            </a:xfrm>
            <a:custGeom>
              <a:avLst/>
              <a:gdLst/>
              <a:ahLst/>
              <a:cxnLst/>
              <a:rect l="l" t="t" r="r" b="b"/>
              <a:pathLst>
                <a:path w="34289">
                  <a:moveTo>
                    <a:pt x="0" y="0"/>
                  </a:moveTo>
                  <a:lnTo>
                    <a:pt x="33794" y="0"/>
                  </a:lnTo>
                </a:path>
              </a:pathLst>
            </a:custGeom>
            <a:ln w="29210">
              <a:solidFill>
                <a:srgbClr val="62626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8731032" y="6520694"/>
              <a:ext cx="101600" cy="0"/>
            </a:xfrm>
            <a:custGeom>
              <a:avLst/>
              <a:gdLst/>
              <a:ahLst/>
              <a:cxnLst/>
              <a:rect l="l" t="t" r="r" b="b"/>
              <a:pathLst>
                <a:path w="101600">
                  <a:moveTo>
                    <a:pt x="0" y="0"/>
                  </a:moveTo>
                  <a:lnTo>
                    <a:pt x="101396" y="0"/>
                  </a:lnTo>
                </a:path>
              </a:pathLst>
            </a:custGeom>
            <a:ln w="27939">
              <a:solidFill>
                <a:srgbClr val="62626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8846940" y="6502980"/>
              <a:ext cx="109855" cy="156845"/>
            </a:xfrm>
            <a:custGeom>
              <a:avLst/>
              <a:gdLst/>
              <a:ahLst/>
              <a:cxnLst/>
              <a:rect l="l" t="t" r="r" b="b"/>
              <a:pathLst>
                <a:path w="109854" h="156845">
                  <a:moveTo>
                    <a:pt x="9537" y="118287"/>
                  </a:moveTo>
                  <a:lnTo>
                    <a:pt x="0" y="145160"/>
                  </a:lnTo>
                  <a:lnTo>
                    <a:pt x="2087" y="146350"/>
                  </a:lnTo>
                  <a:lnTo>
                    <a:pt x="4508" y="147535"/>
                  </a:lnTo>
                  <a:lnTo>
                    <a:pt x="43624" y="156641"/>
                  </a:lnTo>
                  <a:lnTo>
                    <a:pt x="54842" y="156566"/>
                  </a:lnTo>
                  <a:lnTo>
                    <a:pt x="101982" y="137534"/>
                  </a:lnTo>
                  <a:lnTo>
                    <a:pt x="106744" y="127825"/>
                  </a:lnTo>
                  <a:lnTo>
                    <a:pt x="40728" y="127825"/>
                  </a:lnTo>
                  <a:lnTo>
                    <a:pt x="32677" y="126847"/>
                  </a:lnTo>
                  <a:lnTo>
                    <a:pt x="19532" y="122948"/>
                  </a:lnTo>
                  <a:lnTo>
                    <a:pt x="14008" y="120751"/>
                  </a:lnTo>
                  <a:lnTo>
                    <a:pt x="9537" y="118287"/>
                  </a:lnTo>
                  <a:close/>
                </a:path>
                <a:path w="109854" h="156845">
                  <a:moveTo>
                    <a:pt x="57848" y="0"/>
                  </a:moveTo>
                  <a:lnTo>
                    <a:pt x="49326" y="0"/>
                  </a:lnTo>
                  <a:lnTo>
                    <a:pt x="41668" y="1041"/>
                  </a:lnTo>
                  <a:lnTo>
                    <a:pt x="3898" y="31889"/>
                  </a:lnTo>
                  <a:lnTo>
                    <a:pt x="2603" y="51993"/>
                  </a:lnTo>
                  <a:lnTo>
                    <a:pt x="3822" y="57886"/>
                  </a:lnTo>
                  <a:lnTo>
                    <a:pt x="33947" y="85763"/>
                  </a:lnTo>
                  <a:lnTo>
                    <a:pt x="44606" y="89754"/>
                  </a:lnTo>
                  <a:lnTo>
                    <a:pt x="58471" y="95051"/>
                  </a:lnTo>
                  <a:lnTo>
                    <a:pt x="67602" y="99987"/>
                  </a:lnTo>
                  <a:lnTo>
                    <a:pt x="72224" y="103238"/>
                  </a:lnTo>
                  <a:lnTo>
                    <a:pt x="74523" y="107314"/>
                  </a:lnTo>
                  <a:lnTo>
                    <a:pt x="74523" y="114541"/>
                  </a:lnTo>
                  <a:lnTo>
                    <a:pt x="55029" y="127825"/>
                  </a:lnTo>
                  <a:lnTo>
                    <a:pt x="106744" y="127825"/>
                  </a:lnTo>
                  <a:lnTo>
                    <a:pt x="107552" y="126177"/>
                  </a:lnTo>
                  <a:lnTo>
                    <a:pt x="109410" y="112445"/>
                  </a:lnTo>
                  <a:lnTo>
                    <a:pt x="109410" y="105219"/>
                  </a:lnTo>
                  <a:lnTo>
                    <a:pt x="77851" y="68135"/>
                  </a:lnTo>
                  <a:lnTo>
                    <a:pt x="59499" y="61099"/>
                  </a:lnTo>
                  <a:lnTo>
                    <a:pt x="56083" y="59829"/>
                  </a:lnTo>
                  <a:lnTo>
                    <a:pt x="37261" y="45211"/>
                  </a:lnTo>
                  <a:lnTo>
                    <a:pt x="37261" y="37845"/>
                  </a:lnTo>
                  <a:lnTo>
                    <a:pt x="39039" y="34416"/>
                  </a:lnTo>
                  <a:lnTo>
                    <a:pt x="46113" y="29933"/>
                  </a:lnTo>
                  <a:lnTo>
                    <a:pt x="51917" y="28816"/>
                  </a:lnTo>
                  <a:lnTo>
                    <a:pt x="95528" y="28816"/>
                  </a:lnTo>
                  <a:lnTo>
                    <a:pt x="102260" y="10401"/>
                  </a:lnTo>
                  <a:lnTo>
                    <a:pt x="97497" y="7797"/>
                  </a:lnTo>
                  <a:lnTo>
                    <a:pt x="91427" y="5410"/>
                  </a:lnTo>
                  <a:lnTo>
                    <a:pt x="83207" y="3006"/>
                  </a:lnTo>
                  <a:lnTo>
                    <a:pt x="71479" y="750"/>
                  </a:lnTo>
                  <a:lnTo>
                    <a:pt x="57848" y="0"/>
                  </a:lnTo>
                  <a:close/>
                </a:path>
                <a:path w="109854" h="156845">
                  <a:moveTo>
                    <a:pt x="95528" y="28816"/>
                  </a:moveTo>
                  <a:lnTo>
                    <a:pt x="67233" y="28816"/>
                  </a:lnTo>
                  <a:lnTo>
                    <a:pt x="73406" y="29641"/>
                  </a:lnTo>
                  <a:lnTo>
                    <a:pt x="83667" y="32969"/>
                  </a:lnTo>
                  <a:lnTo>
                    <a:pt x="88315" y="34886"/>
                  </a:lnTo>
                  <a:lnTo>
                    <a:pt x="92519" y="37045"/>
                  </a:lnTo>
                  <a:lnTo>
                    <a:pt x="95528" y="28816"/>
                  </a:lnTo>
                  <a:close/>
                </a:path>
              </a:pathLst>
            </a:custGeom>
            <a:solidFill>
              <a:srgbClr val="62626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18"/>
          <p:cNvSpPr/>
          <p:nvPr/>
        </p:nvSpPr>
        <p:spPr>
          <a:xfrm>
            <a:off x="5927893" y="5792250"/>
            <a:ext cx="1202166" cy="96452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3596526" y="6065892"/>
            <a:ext cx="1855694" cy="71499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cxnSp>
        <p:nvCxnSpPr>
          <p:cNvPr id="104" name="Straight Connector 103">
            <a:extLst>
              <a:ext uri="{FF2B5EF4-FFF2-40B4-BE49-F238E27FC236}">
                <a16:creationId xmlns:a16="http://schemas.microsoft.com/office/drawing/2014/main" xmlns="" id="{C1D4C6E1-5CDF-441A-8F6C-5075A4FD03DA}"/>
              </a:ext>
            </a:extLst>
          </p:cNvPr>
          <p:cNvCxnSpPr>
            <a:cxnSpLocks/>
          </p:cNvCxnSpPr>
          <p:nvPr/>
        </p:nvCxnSpPr>
        <p:spPr>
          <a:xfrm>
            <a:off x="3200400" y="247650"/>
            <a:ext cx="0" cy="914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6" name="Picture 105">
            <a:extLst>
              <a:ext uri="{FF2B5EF4-FFF2-40B4-BE49-F238E27FC236}">
                <a16:creationId xmlns:a16="http://schemas.microsoft.com/office/drawing/2014/main" xmlns="" id="{8E71C63D-25A8-47BE-A20B-AC6E40804E1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084" y="281695"/>
            <a:ext cx="2613516" cy="88035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A6DA4D88-519C-4120-9A6B-FEE4159E7F7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16941" y="247650"/>
            <a:ext cx="4455459" cy="1066800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944AF460-A4D7-4735-97FC-9B6039CB3AAC}"/>
              </a:ext>
            </a:extLst>
          </p:cNvPr>
          <p:cNvGrpSpPr/>
          <p:nvPr/>
        </p:nvGrpSpPr>
        <p:grpSpPr>
          <a:xfrm>
            <a:off x="0" y="7114821"/>
            <a:ext cx="12801600" cy="91172"/>
            <a:chOff x="-8313" y="6766560"/>
            <a:chExt cx="12200313" cy="91440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xmlns="" id="{6E1F2688-374F-4C90-A139-ED64B7EBBCC7}"/>
                </a:ext>
              </a:extLst>
            </p:cNvPr>
            <p:cNvSpPr/>
            <p:nvPr userDrawn="1"/>
          </p:nvSpPr>
          <p:spPr>
            <a:xfrm>
              <a:off x="-8313" y="6766560"/>
              <a:ext cx="1346662" cy="9144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xmlns="" id="{C4B2405F-C9E0-4503-ADCA-91BE0F82EF69}"/>
                </a:ext>
              </a:extLst>
            </p:cNvPr>
            <p:cNvSpPr/>
            <p:nvPr userDrawn="1"/>
          </p:nvSpPr>
          <p:spPr>
            <a:xfrm>
              <a:off x="1338349" y="6766560"/>
              <a:ext cx="1346662" cy="9144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A7E76456-DD2E-49F7-9F52-0C2727697E92}"/>
                </a:ext>
              </a:extLst>
            </p:cNvPr>
            <p:cNvSpPr/>
            <p:nvPr userDrawn="1"/>
          </p:nvSpPr>
          <p:spPr>
            <a:xfrm>
              <a:off x="2685011" y="6766560"/>
              <a:ext cx="1346662" cy="91440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xmlns="" id="{F098CA17-8C3B-4110-8D7D-43DF51FCE671}"/>
                </a:ext>
              </a:extLst>
            </p:cNvPr>
            <p:cNvSpPr/>
            <p:nvPr userDrawn="1"/>
          </p:nvSpPr>
          <p:spPr>
            <a:xfrm>
              <a:off x="4031673" y="6766560"/>
              <a:ext cx="1346662" cy="9144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xmlns="" id="{40EB914E-F515-49B7-842B-938250611077}"/>
                </a:ext>
              </a:extLst>
            </p:cNvPr>
            <p:cNvSpPr/>
            <p:nvPr userDrawn="1"/>
          </p:nvSpPr>
          <p:spPr>
            <a:xfrm>
              <a:off x="5281352" y="6766560"/>
              <a:ext cx="1346662" cy="91440"/>
            </a:xfrm>
            <a:prstGeom prst="rect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xmlns="" id="{F3A8A673-5DE7-448B-9BAD-812E1E64AC43}"/>
                </a:ext>
              </a:extLst>
            </p:cNvPr>
            <p:cNvSpPr/>
            <p:nvPr userDrawn="1"/>
          </p:nvSpPr>
          <p:spPr>
            <a:xfrm>
              <a:off x="6628014" y="6766560"/>
              <a:ext cx="1346662" cy="91440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C66E5385-CB65-4E6C-BFBB-F06F084E04E9}"/>
                </a:ext>
              </a:extLst>
            </p:cNvPr>
            <p:cNvSpPr/>
            <p:nvPr userDrawn="1"/>
          </p:nvSpPr>
          <p:spPr>
            <a:xfrm>
              <a:off x="7974676" y="6766560"/>
              <a:ext cx="1346662" cy="91440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xmlns="" id="{57EF5435-B03F-42E5-B86E-9660D454E66C}"/>
                </a:ext>
              </a:extLst>
            </p:cNvPr>
            <p:cNvSpPr/>
            <p:nvPr userDrawn="1"/>
          </p:nvSpPr>
          <p:spPr>
            <a:xfrm>
              <a:off x="9321338" y="6766560"/>
              <a:ext cx="1346662" cy="9144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xmlns="" id="{02375FBC-0988-46E5-97C5-B68F86726FA5}"/>
                </a:ext>
              </a:extLst>
            </p:cNvPr>
            <p:cNvSpPr/>
            <p:nvPr userDrawn="1"/>
          </p:nvSpPr>
          <p:spPr>
            <a:xfrm>
              <a:off x="10668000" y="6766560"/>
              <a:ext cx="1524000" cy="9144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/>
            </a:p>
          </p:txBody>
        </p:sp>
      </p:grpSp>
      <p:pic>
        <p:nvPicPr>
          <p:cNvPr id="31" name="Picture 30" descr="A close up of a sign&#10;&#10;Description generated with very high confidence">
            <a:extLst>
              <a:ext uri="{FF2B5EF4-FFF2-40B4-BE49-F238E27FC236}">
                <a16:creationId xmlns:a16="http://schemas.microsoft.com/office/drawing/2014/main" xmlns="" id="{60F10222-935B-4028-AEC1-C4A5940F3557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72423" y="171450"/>
            <a:ext cx="1267698" cy="349236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7D42B254-6E99-45CA-9240-F0E5EBE8BA69}"/>
              </a:ext>
            </a:extLst>
          </p:cNvPr>
          <p:cNvSpPr/>
          <p:nvPr/>
        </p:nvSpPr>
        <p:spPr>
          <a:xfrm>
            <a:off x="11231881" y="76200"/>
            <a:ext cx="45719" cy="5524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pic>
        <p:nvPicPr>
          <p:cNvPr id="1027" name="Picture 3" descr="D:\benk\2018\compro 2018\ppt\qa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6526" y="1924050"/>
            <a:ext cx="3334438" cy="3587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0571" y="1174750"/>
            <a:ext cx="2725737" cy="4608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 descr="D:\benk\2018\compro 2018\ppt\qalll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5351" y="2167875"/>
            <a:ext cx="3615183" cy="2194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object 24"/>
          <p:cNvSpPr txBox="1"/>
          <p:nvPr/>
        </p:nvSpPr>
        <p:spPr>
          <a:xfrm>
            <a:off x="8172450" y="1009650"/>
            <a:ext cx="2190750" cy="104140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ts val="5525"/>
              </a:lnSpc>
              <a:spcBef>
                <a:spcPts val="105"/>
              </a:spcBef>
            </a:pPr>
            <a:r>
              <a:rPr sz="8000" spc="0" baseline="-32547" dirty="0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sz="7425" spc="-735" baseline="-32547" dirty="0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800" dirty="0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edia Services </a:t>
            </a:r>
            <a:r>
              <a:rPr sz="800" dirty="0" err="1" smtClean="0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Bisnis</a:t>
            </a:r>
            <a:r>
              <a:rPr sz="800" dirty="0" smtClean="0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800" dirty="0" err="1" smtClean="0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Inonesia</a:t>
            </a:r>
            <a:endParaRPr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48970">
              <a:lnSpc>
                <a:spcPts val="545"/>
              </a:lnSpc>
            </a:pPr>
            <a:r>
              <a:rPr sz="800" dirty="0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memberikan </a:t>
            </a:r>
            <a:r>
              <a:rPr sz="800" spc="-5" dirty="0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layanan </a:t>
            </a:r>
            <a:r>
              <a:rPr sz="800" dirty="0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</a:t>
            </a:r>
            <a:r>
              <a:rPr sz="800" spc="-25" dirty="0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800" dirty="0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bidang</a:t>
            </a:r>
            <a:endParaRPr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48970">
              <a:lnSpc>
                <a:spcPct val="100000"/>
              </a:lnSpc>
            </a:pPr>
            <a:r>
              <a:rPr sz="800" dirty="0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pengelolaan majalah </a:t>
            </a:r>
            <a:r>
              <a:rPr sz="800" spc="-5" dirty="0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internal</a:t>
            </a:r>
            <a:r>
              <a:rPr sz="800" spc="-60" dirty="0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800" dirty="0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</a:t>
            </a:r>
            <a:endParaRPr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48970">
              <a:lnSpc>
                <a:spcPct val="100000"/>
              </a:lnSpc>
            </a:pPr>
            <a:r>
              <a:rPr sz="800" i="1" dirty="0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web </a:t>
            </a:r>
            <a:r>
              <a:rPr sz="800" i="1" spc="-5" dirty="0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content</a:t>
            </a:r>
            <a:r>
              <a:rPr sz="800" spc="-5" dirty="0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sz="800" dirty="0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Didukung</a:t>
            </a:r>
            <a:r>
              <a:rPr sz="800" spc="-15" dirty="0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800" spc="-5" dirty="0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tenaga</a:t>
            </a:r>
            <a:endParaRPr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object 25"/>
          <p:cNvSpPr txBox="1"/>
          <p:nvPr/>
        </p:nvSpPr>
        <p:spPr>
          <a:xfrm>
            <a:off x="8198373" y="4474210"/>
            <a:ext cx="2286000" cy="8788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profesional di bidang jurnalistik dan produksi  media, serta memiliki jaringan percetakan BIG  Media. Divisi ini mampu memberikan </a:t>
            </a:r>
            <a:r>
              <a:rPr sz="800" spc="-5" dirty="0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pelayanan  </a:t>
            </a:r>
            <a:r>
              <a:rPr sz="800" dirty="0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yang optimal </a:t>
            </a:r>
            <a:r>
              <a:rPr sz="800" spc="-5" dirty="0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kepada pelanggannya. </a:t>
            </a:r>
            <a:r>
              <a:rPr sz="800" dirty="0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Saat ini,  sejumlah lembaga pemerintahan, </a:t>
            </a:r>
            <a:r>
              <a:rPr sz="800" spc="-5" dirty="0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korporasi </a:t>
            </a:r>
            <a:r>
              <a:rPr sz="800" dirty="0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  asosiasi profesi </a:t>
            </a:r>
            <a:r>
              <a:rPr sz="800" spc="-5" dirty="0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mempercayakan </a:t>
            </a:r>
            <a:r>
              <a:rPr sz="800" dirty="0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pengelolaan  majalah </a:t>
            </a:r>
            <a:r>
              <a:rPr sz="800" spc="-5" dirty="0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internalnya kepada </a:t>
            </a:r>
            <a:r>
              <a:rPr sz="800" dirty="0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Divisi Media</a:t>
            </a:r>
            <a:r>
              <a:rPr sz="800" spc="-40" dirty="0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800" dirty="0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Services.</a:t>
            </a:r>
            <a:endParaRPr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D:\benk\2018\compro 2018\cetak\BI compro 2018 Folder\Links\Collag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6142" y="704850"/>
            <a:ext cx="6005100" cy="2972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8" name="Group 137">
            <a:extLst>
              <a:ext uri="{FF2B5EF4-FFF2-40B4-BE49-F238E27FC236}">
                <a16:creationId xmlns:a16="http://schemas.microsoft.com/office/drawing/2014/main" xmlns="" id="{66E88717-2E4C-4762-BC07-399EF75CA58C}"/>
              </a:ext>
            </a:extLst>
          </p:cNvPr>
          <p:cNvGrpSpPr/>
          <p:nvPr/>
        </p:nvGrpSpPr>
        <p:grpSpPr>
          <a:xfrm>
            <a:off x="678339" y="1945773"/>
            <a:ext cx="5813004" cy="1670065"/>
            <a:chOff x="6506821" y="377199"/>
            <a:chExt cx="5813004" cy="1670065"/>
          </a:xfrm>
        </p:grpSpPr>
        <p:sp>
          <p:nvSpPr>
            <p:cNvPr id="15" name="object 15"/>
            <p:cNvSpPr txBox="1"/>
            <p:nvPr/>
          </p:nvSpPr>
          <p:spPr>
            <a:xfrm>
              <a:off x="6506821" y="1908765"/>
              <a:ext cx="2640321" cy="13849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/>
              <a:r>
                <a:rPr sz="900" b="1" spc="5" dirty="0">
                  <a:solidFill>
                    <a:srgbClr val="6D6E71"/>
                  </a:solidFill>
                  <a:latin typeface="Ubuntu"/>
                  <a:cs typeface="Ubuntu"/>
                </a:rPr>
                <a:t>P</a:t>
              </a:r>
              <a:r>
                <a:rPr sz="900" b="1" spc="-45" dirty="0">
                  <a:solidFill>
                    <a:srgbClr val="6D6E71"/>
                  </a:solidFill>
                  <a:latin typeface="Ubuntu"/>
                  <a:cs typeface="Ubuntu"/>
                </a:rPr>
                <a:t>T</a:t>
              </a:r>
              <a:r>
                <a:rPr sz="900" b="1" dirty="0">
                  <a:solidFill>
                    <a:srgbClr val="6D6E71"/>
                  </a:solidFill>
                  <a:latin typeface="Ubuntu"/>
                  <a:cs typeface="Ubuntu"/>
                </a:rPr>
                <a:t>. AKSA</a:t>
              </a:r>
              <a:r>
                <a:rPr sz="900" b="1" spc="15" dirty="0">
                  <a:solidFill>
                    <a:srgbClr val="6D6E71"/>
                  </a:solidFill>
                  <a:latin typeface="Ubuntu"/>
                  <a:cs typeface="Ubuntu"/>
                </a:rPr>
                <a:t>R</a:t>
              </a:r>
              <a:r>
                <a:rPr sz="900" b="1" dirty="0">
                  <a:solidFill>
                    <a:srgbClr val="6D6E71"/>
                  </a:solidFill>
                  <a:latin typeface="Ubuntu"/>
                  <a:cs typeface="Ubuntu"/>
                </a:rPr>
                <a:t>A G</a:t>
              </a:r>
              <a:r>
                <a:rPr sz="900" b="1" spc="15" dirty="0">
                  <a:solidFill>
                    <a:srgbClr val="6D6E71"/>
                  </a:solidFill>
                  <a:latin typeface="Ubuntu"/>
                  <a:cs typeface="Ubuntu"/>
                </a:rPr>
                <a:t>R</a:t>
              </a:r>
              <a:r>
                <a:rPr sz="900" b="1" dirty="0">
                  <a:solidFill>
                    <a:srgbClr val="6D6E71"/>
                  </a:solidFill>
                  <a:latin typeface="Ubuntu"/>
                  <a:cs typeface="Ubuntu"/>
                </a:rPr>
                <a:t>AFI</a:t>
              </a:r>
              <a:r>
                <a:rPr sz="900" b="1" spc="10" dirty="0">
                  <a:solidFill>
                    <a:srgbClr val="6D6E71"/>
                  </a:solidFill>
                  <a:latin typeface="Ubuntu"/>
                  <a:cs typeface="Ubuntu"/>
                </a:rPr>
                <a:t>K</a:t>
              </a:r>
              <a:r>
                <a:rPr sz="900" b="1" dirty="0">
                  <a:solidFill>
                    <a:srgbClr val="6D6E71"/>
                  </a:solidFill>
                  <a:latin typeface="Ubuntu"/>
                  <a:cs typeface="Ubuntu"/>
                </a:rPr>
                <a:t>A P</a:t>
              </a:r>
              <a:r>
                <a:rPr sz="900" b="1" spc="15" dirty="0">
                  <a:solidFill>
                    <a:srgbClr val="6D6E71"/>
                  </a:solidFill>
                  <a:latin typeface="Ubuntu"/>
                  <a:cs typeface="Ubuntu"/>
                </a:rPr>
                <a:t>R</a:t>
              </a:r>
              <a:r>
                <a:rPr sz="900" b="1" spc="-50" dirty="0">
                  <a:solidFill>
                    <a:srgbClr val="6D6E71"/>
                  </a:solidFill>
                  <a:latin typeface="Ubuntu"/>
                  <a:cs typeface="Ubuntu"/>
                </a:rPr>
                <a:t>AT</a:t>
              </a:r>
              <a:r>
                <a:rPr sz="900" b="1" dirty="0">
                  <a:solidFill>
                    <a:srgbClr val="6D6E71"/>
                  </a:solidFill>
                  <a:latin typeface="Ubuntu"/>
                  <a:cs typeface="Ubuntu"/>
                </a:rPr>
                <a:t>AM</a:t>
              </a:r>
              <a:r>
                <a:rPr sz="900" b="1" spc="15" dirty="0">
                  <a:solidFill>
                    <a:srgbClr val="6D6E71"/>
                  </a:solidFill>
                  <a:latin typeface="Ubuntu"/>
                  <a:cs typeface="Ubuntu"/>
                </a:rPr>
                <a:t>A</a:t>
              </a:r>
              <a:r>
                <a:rPr sz="900" b="1" dirty="0">
                  <a:solidFill>
                    <a:srgbClr val="6D6E71"/>
                  </a:solidFill>
                  <a:latin typeface="Ubuntu"/>
                  <a:cs typeface="Ubuntu"/>
                </a:rPr>
                <a:t>, </a:t>
              </a:r>
              <a:r>
                <a:rPr sz="900" b="1" spc="-15" dirty="0">
                  <a:solidFill>
                    <a:srgbClr val="6D6E71"/>
                  </a:solidFill>
                  <a:latin typeface="Ubuntu"/>
                  <a:cs typeface="Ubuntu"/>
                </a:rPr>
                <a:t>J</a:t>
              </a:r>
              <a:r>
                <a:rPr sz="900" b="1" dirty="0">
                  <a:solidFill>
                    <a:srgbClr val="6D6E71"/>
                  </a:solidFill>
                  <a:latin typeface="Ubuntu"/>
                  <a:cs typeface="Ubuntu"/>
                </a:rPr>
                <a:t>A</a:t>
              </a:r>
              <a:r>
                <a:rPr sz="900" b="1" spc="10" dirty="0">
                  <a:solidFill>
                    <a:srgbClr val="6D6E71"/>
                  </a:solidFill>
                  <a:latin typeface="Ubuntu"/>
                  <a:cs typeface="Ubuntu"/>
                </a:rPr>
                <a:t>K</a:t>
              </a:r>
              <a:r>
                <a:rPr sz="900" b="1" dirty="0">
                  <a:solidFill>
                    <a:srgbClr val="6D6E71"/>
                  </a:solidFill>
                  <a:latin typeface="Ubuntu"/>
                  <a:cs typeface="Ubuntu"/>
                </a:rPr>
                <a:t>A</a:t>
              </a:r>
              <a:r>
                <a:rPr sz="900" b="1" spc="-10" dirty="0">
                  <a:solidFill>
                    <a:srgbClr val="6D6E71"/>
                  </a:solidFill>
                  <a:latin typeface="Ubuntu"/>
                  <a:cs typeface="Ubuntu"/>
                </a:rPr>
                <a:t>R</a:t>
              </a:r>
              <a:r>
                <a:rPr sz="900" b="1" spc="-50" dirty="0">
                  <a:solidFill>
                    <a:srgbClr val="6D6E71"/>
                  </a:solidFill>
                  <a:latin typeface="Ubuntu"/>
                  <a:cs typeface="Ubuntu"/>
                </a:rPr>
                <a:t>T</a:t>
              </a:r>
              <a:r>
                <a:rPr sz="900" b="1" dirty="0">
                  <a:solidFill>
                    <a:srgbClr val="6D6E71"/>
                  </a:solidFill>
                  <a:latin typeface="Ubuntu"/>
                  <a:cs typeface="Ubuntu"/>
                </a:rPr>
                <a:t>A</a:t>
              </a:r>
              <a:endParaRPr sz="900">
                <a:latin typeface="Ubuntu"/>
                <a:cs typeface="Ubuntu"/>
              </a:endParaRPr>
            </a:p>
          </p:txBody>
        </p:sp>
        <p:sp>
          <p:nvSpPr>
            <p:cNvPr id="17" name="object 17"/>
            <p:cNvSpPr txBox="1"/>
            <p:nvPr/>
          </p:nvSpPr>
          <p:spPr>
            <a:xfrm>
              <a:off x="9527734" y="1880638"/>
              <a:ext cx="1662927" cy="13849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/>
              <a:r>
                <a:rPr sz="900" b="1" spc="5" dirty="0">
                  <a:solidFill>
                    <a:srgbClr val="6D6E71"/>
                  </a:solidFill>
                  <a:latin typeface="Ubuntu"/>
                  <a:cs typeface="Ubuntu"/>
                </a:rPr>
                <a:t>P</a:t>
              </a:r>
              <a:r>
                <a:rPr sz="900" b="1" spc="-45" dirty="0">
                  <a:solidFill>
                    <a:srgbClr val="6D6E71"/>
                  </a:solidFill>
                  <a:latin typeface="Ubuntu"/>
                  <a:cs typeface="Ubuntu"/>
                </a:rPr>
                <a:t>T</a:t>
              </a:r>
              <a:r>
                <a:rPr sz="900" b="1" dirty="0">
                  <a:solidFill>
                    <a:srgbClr val="6D6E71"/>
                  </a:solidFill>
                  <a:latin typeface="Ubuntu"/>
                  <a:cs typeface="Ubuntu"/>
                </a:rPr>
                <a:t>. SO</a:t>
              </a:r>
              <a:r>
                <a:rPr sz="900" b="1" spc="-15" dirty="0">
                  <a:solidFill>
                    <a:srgbClr val="6D6E71"/>
                  </a:solidFill>
                  <a:latin typeface="Ubuntu"/>
                  <a:cs typeface="Ubuntu"/>
                </a:rPr>
                <a:t>L</a:t>
              </a:r>
              <a:r>
                <a:rPr sz="900" b="1" dirty="0">
                  <a:solidFill>
                    <a:srgbClr val="6D6E71"/>
                  </a:solidFill>
                  <a:latin typeface="Ubuntu"/>
                  <a:cs typeface="Ubuntu"/>
                </a:rPr>
                <a:t>O G</a:t>
              </a:r>
              <a:r>
                <a:rPr sz="900" b="1" spc="15" dirty="0">
                  <a:solidFill>
                    <a:srgbClr val="6D6E71"/>
                  </a:solidFill>
                  <a:latin typeface="Ubuntu"/>
                  <a:cs typeface="Ubuntu"/>
                </a:rPr>
                <a:t>R</a:t>
              </a:r>
              <a:r>
                <a:rPr sz="900" b="1" dirty="0">
                  <a:solidFill>
                    <a:srgbClr val="6D6E71"/>
                  </a:solidFill>
                  <a:latin typeface="Ubuntu"/>
                  <a:cs typeface="Ubuntu"/>
                </a:rPr>
                <a:t>AFI</a:t>
              </a:r>
              <a:r>
                <a:rPr sz="900" b="1" spc="10" dirty="0">
                  <a:solidFill>
                    <a:srgbClr val="6D6E71"/>
                  </a:solidFill>
                  <a:latin typeface="Ubuntu"/>
                  <a:cs typeface="Ubuntu"/>
                </a:rPr>
                <a:t>K</a:t>
              </a:r>
              <a:r>
                <a:rPr sz="900" b="1" dirty="0">
                  <a:solidFill>
                    <a:srgbClr val="6D6E71"/>
                  </a:solidFill>
                  <a:latin typeface="Ubuntu"/>
                  <a:cs typeface="Ubuntu"/>
                </a:rPr>
                <a:t>A U</a:t>
              </a:r>
              <a:r>
                <a:rPr sz="900" b="1" spc="-50" dirty="0">
                  <a:solidFill>
                    <a:srgbClr val="6D6E71"/>
                  </a:solidFill>
                  <a:latin typeface="Ubuntu"/>
                  <a:cs typeface="Ubuntu"/>
                </a:rPr>
                <a:t>T</a:t>
              </a:r>
              <a:r>
                <a:rPr sz="900" b="1" dirty="0">
                  <a:solidFill>
                    <a:srgbClr val="6D6E71"/>
                  </a:solidFill>
                  <a:latin typeface="Ubuntu"/>
                  <a:cs typeface="Ubuntu"/>
                </a:rPr>
                <a:t>AMA</a:t>
              </a:r>
              <a:endParaRPr sz="900">
                <a:latin typeface="Ubuntu"/>
                <a:cs typeface="Ubuntu"/>
              </a:endParaRPr>
            </a:p>
          </p:txBody>
        </p:sp>
        <p:sp>
          <p:nvSpPr>
            <p:cNvPr id="20" name="object 20"/>
            <p:cNvSpPr/>
            <p:nvPr/>
          </p:nvSpPr>
          <p:spPr>
            <a:xfrm>
              <a:off x="6525584" y="405279"/>
              <a:ext cx="2773369" cy="1479392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900"/>
            </a:p>
          </p:txBody>
        </p:sp>
        <p:sp>
          <p:nvSpPr>
            <p:cNvPr id="22" name="object 22"/>
            <p:cNvSpPr/>
            <p:nvPr/>
          </p:nvSpPr>
          <p:spPr>
            <a:xfrm>
              <a:off x="9546472" y="377199"/>
              <a:ext cx="2773353" cy="147941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900"/>
            </a:p>
          </p:txBody>
        </p:sp>
      </p:grpSp>
      <p:grpSp>
        <p:nvGrpSpPr>
          <p:cNvPr id="137" name="Group 136">
            <a:extLst>
              <a:ext uri="{FF2B5EF4-FFF2-40B4-BE49-F238E27FC236}">
                <a16:creationId xmlns:a16="http://schemas.microsoft.com/office/drawing/2014/main" xmlns="" id="{8D07AC92-F4CE-44E5-9A1B-6426523526ED}"/>
              </a:ext>
            </a:extLst>
          </p:cNvPr>
          <p:cNvGrpSpPr/>
          <p:nvPr/>
        </p:nvGrpSpPr>
        <p:grpSpPr>
          <a:xfrm>
            <a:off x="678341" y="3816989"/>
            <a:ext cx="8877424" cy="1671240"/>
            <a:chOff x="678341" y="4011023"/>
            <a:chExt cx="8877424" cy="1671240"/>
          </a:xfrm>
        </p:grpSpPr>
        <p:sp>
          <p:nvSpPr>
            <p:cNvPr id="19" name="object 19"/>
            <p:cNvSpPr txBox="1"/>
            <p:nvPr/>
          </p:nvSpPr>
          <p:spPr>
            <a:xfrm>
              <a:off x="6763674" y="5514394"/>
              <a:ext cx="2054337" cy="13849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/>
              <a:r>
                <a:rPr sz="900" b="1" spc="5" dirty="0">
                  <a:solidFill>
                    <a:srgbClr val="6D6E71"/>
                  </a:solidFill>
                  <a:latin typeface="Ubuntu"/>
                  <a:cs typeface="Ubuntu"/>
                </a:rPr>
                <a:t>P</a:t>
              </a:r>
              <a:r>
                <a:rPr sz="900" b="1" spc="-45" dirty="0">
                  <a:solidFill>
                    <a:srgbClr val="6D6E71"/>
                  </a:solidFill>
                  <a:latin typeface="Ubuntu"/>
                  <a:cs typeface="Ubuntu"/>
                </a:rPr>
                <a:t>T</a:t>
              </a:r>
              <a:r>
                <a:rPr sz="900" b="1" dirty="0">
                  <a:solidFill>
                    <a:srgbClr val="6D6E71"/>
                  </a:solidFill>
                  <a:latin typeface="Ubuntu"/>
                  <a:cs typeface="Ubuntu"/>
                </a:rPr>
                <a:t>. AKSA</a:t>
              </a:r>
              <a:r>
                <a:rPr sz="900" b="1" spc="15" dirty="0">
                  <a:solidFill>
                    <a:srgbClr val="6D6E71"/>
                  </a:solidFill>
                  <a:latin typeface="Ubuntu"/>
                  <a:cs typeface="Ubuntu"/>
                </a:rPr>
                <a:t>R</a:t>
              </a:r>
              <a:r>
                <a:rPr sz="900" b="1" dirty="0">
                  <a:solidFill>
                    <a:srgbClr val="6D6E71"/>
                  </a:solidFill>
                  <a:latin typeface="Ubuntu"/>
                  <a:cs typeface="Ubuntu"/>
                </a:rPr>
                <a:t>A G</a:t>
              </a:r>
              <a:r>
                <a:rPr sz="900" b="1" spc="15" dirty="0">
                  <a:solidFill>
                    <a:srgbClr val="6D6E71"/>
                  </a:solidFill>
                  <a:latin typeface="Ubuntu"/>
                  <a:cs typeface="Ubuntu"/>
                </a:rPr>
                <a:t>R</a:t>
              </a:r>
              <a:r>
                <a:rPr sz="900" b="1" dirty="0">
                  <a:solidFill>
                    <a:srgbClr val="6D6E71"/>
                  </a:solidFill>
                  <a:latin typeface="Ubuntu"/>
                  <a:cs typeface="Ubuntu"/>
                </a:rPr>
                <a:t>AFI</a:t>
              </a:r>
              <a:r>
                <a:rPr sz="900" b="1" spc="10" dirty="0">
                  <a:solidFill>
                    <a:srgbClr val="6D6E71"/>
                  </a:solidFill>
                  <a:latin typeface="Ubuntu"/>
                  <a:cs typeface="Ubuntu"/>
                </a:rPr>
                <a:t>K</a:t>
              </a:r>
              <a:r>
                <a:rPr sz="900" b="1" dirty="0">
                  <a:solidFill>
                    <a:srgbClr val="6D6E71"/>
                  </a:solidFill>
                  <a:latin typeface="Ubuntu"/>
                  <a:cs typeface="Ubuntu"/>
                </a:rPr>
                <a:t>A SU</a:t>
              </a:r>
              <a:r>
                <a:rPr sz="900" b="1" spc="15" dirty="0">
                  <a:solidFill>
                    <a:srgbClr val="6D6E71"/>
                  </a:solidFill>
                  <a:latin typeface="Ubuntu"/>
                  <a:cs typeface="Ubuntu"/>
                </a:rPr>
                <a:t>R</a:t>
              </a:r>
              <a:r>
                <a:rPr sz="900" b="1" dirty="0">
                  <a:solidFill>
                    <a:srgbClr val="6D6E71"/>
                  </a:solidFill>
                  <a:latin typeface="Ubuntu"/>
                  <a:cs typeface="Ubuntu"/>
                </a:rPr>
                <a:t>A</a:t>
              </a:r>
              <a:r>
                <a:rPr sz="900" b="1" spc="-10" dirty="0">
                  <a:solidFill>
                    <a:srgbClr val="6D6E71"/>
                  </a:solidFill>
                  <a:latin typeface="Ubuntu"/>
                  <a:cs typeface="Ubuntu"/>
                </a:rPr>
                <a:t>B</a:t>
              </a:r>
              <a:r>
                <a:rPr sz="900" b="1" spc="-60" dirty="0">
                  <a:solidFill>
                    <a:srgbClr val="6D6E71"/>
                  </a:solidFill>
                  <a:latin typeface="Ubuntu"/>
                  <a:cs typeface="Ubuntu"/>
                </a:rPr>
                <a:t>AY</a:t>
              </a:r>
              <a:r>
                <a:rPr sz="900" b="1" dirty="0">
                  <a:solidFill>
                    <a:srgbClr val="6D6E71"/>
                  </a:solidFill>
                  <a:latin typeface="Ubuntu"/>
                  <a:cs typeface="Ubuntu"/>
                </a:rPr>
                <a:t>A</a:t>
              </a:r>
              <a:endParaRPr sz="900">
                <a:latin typeface="Ubuntu"/>
                <a:cs typeface="Ubuntu"/>
              </a:endParaRPr>
            </a:p>
          </p:txBody>
        </p:sp>
        <p:grpSp>
          <p:nvGrpSpPr>
            <p:cNvPr id="136" name="Group 135">
              <a:extLst>
                <a:ext uri="{FF2B5EF4-FFF2-40B4-BE49-F238E27FC236}">
                  <a16:creationId xmlns:a16="http://schemas.microsoft.com/office/drawing/2014/main" xmlns="" id="{96DB1C3B-2626-475E-80AD-8B58C122FC31}"/>
                </a:ext>
              </a:extLst>
            </p:cNvPr>
            <p:cNvGrpSpPr/>
            <p:nvPr/>
          </p:nvGrpSpPr>
          <p:grpSpPr>
            <a:xfrm>
              <a:off x="678341" y="4012264"/>
              <a:ext cx="5813002" cy="1669999"/>
              <a:chOff x="6506823" y="2296194"/>
              <a:chExt cx="5813002" cy="1669999"/>
            </a:xfrm>
          </p:grpSpPr>
          <p:sp>
            <p:nvSpPr>
              <p:cNvPr id="16" name="object 16"/>
              <p:cNvSpPr txBox="1"/>
              <p:nvPr/>
            </p:nvSpPr>
            <p:spPr>
              <a:xfrm>
                <a:off x="6506823" y="3827694"/>
                <a:ext cx="2207055" cy="138499"/>
              </a:xfrm>
              <a:prstGeom prst="rect">
                <a:avLst/>
              </a:prstGeom>
            </p:spPr>
            <p:txBody>
              <a:bodyPr vert="horz" wrap="square" lIns="0" tIns="0" rIns="0" bIns="0" rtlCol="0">
                <a:spAutoFit/>
              </a:bodyPr>
              <a:lstStyle/>
              <a:p>
                <a:pPr marL="12700"/>
                <a:r>
                  <a:rPr sz="900" b="1" spc="5" dirty="0">
                    <a:solidFill>
                      <a:srgbClr val="6D6E71"/>
                    </a:solidFill>
                    <a:latin typeface="Ubuntu"/>
                    <a:cs typeface="Ubuntu"/>
                  </a:rPr>
                  <a:t>P</a:t>
                </a:r>
                <a:r>
                  <a:rPr sz="900" b="1" spc="-45" dirty="0">
                    <a:solidFill>
                      <a:srgbClr val="6D6E71"/>
                    </a:solidFill>
                    <a:latin typeface="Ubuntu"/>
                    <a:cs typeface="Ubuntu"/>
                  </a:rPr>
                  <a:t>T</a:t>
                </a:r>
                <a:r>
                  <a:rPr sz="900" b="1" dirty="0">
                    <a:solidFill>
                      <a:srgbClr val="6D6E71"/>
                    </a:solidFill>
                    <a:latin typeface="Ubuntu"/>
                    <a:cs typeface="Ubuntu"/>
                  </a:rPr>
                  <a:t>. G</a:t>
                </a:r>
                <a:r>
                  <a:rPr sz="900" b="1" spc="15" dirty="0">
                    <a:solidFill>
                      <a:srgbClr val="6D6E71"/>
                    </a:solidFill>
                    <a:latin typeface="Ubuntu"/>
                    <a:cs typeface="Ubuntu"/>
                  </a:rPr>
                  <a:t>R</a:t>
                </a:r>
                <a:r>
                  <a:rPr sz="900" b="1" dirty="0">
                    <a:solidFill>
                      <a:srgbClr val="6D6E71"/>
                    </a:solidFill>
                    <a:latin typeface="Ubuntu"/>
                    <a:cs typeface="Ubuntu"/>
                  </a:rPr>
                  <a:t>AFI</a:t>
                </a:r>
                <a:r>
                  <a:rPr sz="900" b="1" spc="10" dirty="0">
                    <a:solidFill>
                      <a:srgbClr val="6D6E71"/>
                    </a:solidFill>
                    <a:latin typeface="Ubuntu"/>
                    <a:cs typeface="Ubuntu"/>
                  </a:rPr>
                  <a:t>K</a:t>
                </a:r>
                <a:r>
                  <a:rPr sz="900" b="1" dirty="0">
                    <a:solidFill>
                      <a:srgbClr val="6D6E71"/>
                    </a:solidFill>
                    <a:latin typeface="Ubuntu"/>
                    <a:cs typeface="Ubuntu"/>
                  </a:rPr>
                  <a:t>A TEMA </a:t>
                </a:r>
                <a:r>
                  <a:rPr sz="900" b="1" spc="-10" dirty="0">
                    <a:solidFill>
                      <a:srgbClr val="6D6E71"/>
                    </a:solidFill>
                    <a:latin typeface="Ubuntu"/>
                    <a:cs typeface="Ubuntu"/>
                  </a:rPr>
                  <a:t>B</a:t>
                </a:r>
                <a:r>
                  <a:rPr sz="900" b="1" dirty="0">
                    <a:solidFill>
                      <a:srgbClr val="6D6E71"/>
                    </a:solidFill>
                    <a:latin typeface="Ubuntu"/>
                    <a:cs typeface="Ubuntu"/>
                  </a:rPr>
                  <a:t>A</a:t>
                </a:r>
                <a:r>
                  <a:rPr sz="900" b="1" spc="-5" dirty="0">
                    <a:solidFill>
                      <a:srgbClr val="6D6E71"/>
                    </a:solidFill>
                    <a:latin typeface="Ubuntu"/>
                    <a:cs typeface="Ubuntu"/>
                  </a:rPr>
                  <a:t>R</a:t>
                </a:r>
                <a:r>
                  <a:rPr sz="900" b="1" spc="-20" dirty="0">
                    <a:solidFill>
                      <a:srgbClr val="6D6E71"/>
                    </a:solidFill>
                    <a:latin typeface="Ubuntu"/>
                    <a:cs typeface="Ubuntu"/>
                  </a:rPr>
                  <a:t>U</a:t>
                </a:r>
                <a:r>
                  <a:rPr sz="900" b="1" dirty="0">
                    <a:solidFill>
                      <a:srgbClr val="6D6E71"/>
                    </a:solidFill>
                    <a:latin typeface="Ubuntu"/>
                    <a:cs typeface="Ubuntu"/>
                  </a:rPr>
                  <a:t>, </a:t>
                </a:r>
                <a:r>
                  <a:rPr sz="900" b="1" spc="-15" dirty="0">
                    <a:solidFill>
                      <a:srgbClr val="6D6E71"/>
                    </a:solidFill>
                    <a:latin typeface="Ubuntu"/>
                    <a:cs typeface="Ubuntu"/>
                  </a:rPr>
                  <a:t>J</a:t>
                </a:r>
                <a:r>
                  <a:rPr sz="900" b="1" dirty="0">
                    <a:solidFill>
                      <a:srgbClr val="6D6E71"/>
                    </a:solidFill>
                    <a:latin typeface="Ubuntu"/>
                    <a:cs typeface="Ubuntu"/>
                  </a:rPr>
                  <a:t>A</a:t>
                </a:r>
                <a:r>
                  <a:rPr sz="900" b="1" spc="10" dirty="0">
                    <a:solidFill>
                      <a:srgbClr val="6D6E71"/>
                    </a:solidFill>
                    <a:latin typeface="Ubuntu"/>
                    <a:cs typeface="Ubuntu"/>
                  </a:rPr>
                  <a:t>K</a:t>
                </a:r>
                <a:r>
                  <a:rPr sz="900" b="1" dirty="0">
                    <a:solidFill>
                      <a:srgbClr val="6D6E71"/>
                    </a:solidFill>
                    <a:latin typeface="Ubuntu"/>
                    <a:cs typeface="Ubuntu"/>
                  </a:rPr>
                  <a:t>A</a:t>
                </a:r>
                <a:r>
                  <a:rPr sz="900" b="1" spc="-10" dirty="0">
                    <a:solidFill>
                      <a:srgbClr val="6D6E71"/>
                    </a:solidFill>
                    <a:latin typeface="Ubuntu"/>
                    <a:cs typeface="Ubuntu"/>
                  </a:rPr>
                  <a:t>R</a:t>
                </a:r>
                <a:r>
                  <a:rPr sz="900" b="1" spc="-50" dirty="0">
                    <a:solidFill>
                      <a:srgbClr val="6D6E71"/>
                    </a:solidFill>
                    <a:latin typeface="Ubuntu"/>
                    <a:cs typeface="Ubuntu"/>
                  </a:rPr>
                  <a:t>T</a:t>
                </a:r>
                <a:r>
                  <a:rPr sz="900" b="1" dirty="0">
                    <a:solidFill>
                      <a:srgbClr val="6D6E71"/>
                    </a:solidFill>
                    <a:latin typeface="Ubuntu"/>
                    <a:cs typeface="Ubuntu"/>
                  </a:rPr>
                  <a:t>A</a:t>
                </a:r>
                <a:endParaRPr sz="900" dirty="0">
                  <a:latin typeface="Ubuntu"/>
                  <a:cs typeface="Ubuntu"/>
                </a:endParaRPr>
              </a:p>
            </p:txBody>
          </p:sp>
          <p:sp>
            <p:nvSpPr>
              <p:cNvPr id="18" name="object 18"/>
              <p:cNvSpPr txBox="1"/>
              <p:nvPr/>
            </p:nvSpPr>
            <p:spPr>
              <a:xfrm>
                <a:off x="9527734" y="3799566"/>
                <a:ext cx="2024925" cy="138499"/>
              </a:xfrm>
              <a:prstGeom prst="rect">
                <a:avLst/>
              </a:prstGeom>
            </p:spPr>
            <p:txBody>
              <a:bodyPr vert="horz" wrap="square" lIns="0" tIns="0" rIns="0" bIns="0" rtlCol="0">
                <a:spAutoFit/>
              </a:bodyPr>
              <a:lstStyle/>
              <a:p>
                <a:pPr marL="12700"/>
                <a:r>
                  <a:rPr sz="900" b="1" spc="5" dirty="0">
                    <a:solidFill>
                      <a:srgbClr val="6D6E71"/>
                    </a:solidFill>
                    <a:latin typeface="Ubuntu"/>
                    <a:cs typeface="Ubuntu"/>
                  </a:rPr>
                  <a:t>P</a:t>
                </a:r>
                <a:r>
                  <a:rPr sz="900" b="1" spc="-45" dirty="0">
                    <a:solidFill>
                      <a:srgbClr val="6D6E71"/>
                    </a:solidFill>
                    <a:latin typeface="Ubuntu"/>
                    <a:cs typeface="Ubuntu"/>
                  </a:rPr>
                  <a:t>T</a:t>
                </a:r>
                <a:r>
                  <a:rPr sz="900" b="1" dirty="0">
                    <a:solidFill>
                      <a:srgbClr val="6D6E71"/>
                    </a:solidFill>
                    <a:latin typeface="Ubuntu"/>
                    <a:cs typeface="Ubuntu"/>
                  </a:rPr>
                  <a:t>. AKSA</a:t>
                </a:r>
                <a:r>
                  <a:rPr sz="900" b="1" spc="15" dirty="0">
                    <a:solidFill>
                      <a:srgbClr val="6D6E71"/>
                    </a:solidFill>
                    <a:latin typeface="Ubuntu"/>
                    <a:cs typeface="Ubuntu"/>
                  </a:rPr>
                  <a:t>R</a:t>
                </a:r>
                <a:r>
                  <a:rPr sz="900" b="1" dirty="0">
                    <a:solidFill>
                      <a:srgbClr val="6D6E71"/>
                    </a:solidFill>
                    <a:latin typeface="Ubuntu"/>
                    <a:cs typeface="Ubuntu"/>
                  </a:rPr>
                  <a:t>A G</a:t>
                </a:r>
                <a:r>
                  <a:rPr sz="900" b="1" spc="15" dirty="0">
                    <a:solidFill>
                      <a:srgbClr val="6D6E71"/>
                    </a:solidFill>
                    <a:latin typeface="Ubuntu"/>
                    <a:cs typeface="Ubuntu"/>
                  </a:rPr>
                  <a:t>R</a:t>
                </a:r>
                <a:r>
                  <a:rPr sz="900" b="1" dirty="0">
                    <a:solidFill>
                      <a:srgbClr val="6D6E71"/>
                    </a:solidFill>
                    <a:latin typeface="Ubuntu"/>
                    <a:cs typeface="Ubuntu"/>
                  </a:rPr>
                  <a:t>AFI</a:t>
                </a:r>
                <a:r>
                  <a:rPr sz="900" b="1" spc="10" dirty="0">
                    <a:solidFill>
                      <a:srgbClr val="6D6E71"/>
                    </a:solidFill>
                    <a:latin typeface="Ubuntu"/>
                    <a:cs typeface="Ubuntu"/>
                  </a:rPr>
                  <a:t>K</a:t>
                </a:r>
                <a:r>
                  <a:rPr sz="900" b="1" dirty="0">
                    <a:solidFill>
                      <a:srgbClr val="6D6E71"/>
                    </a:solidFill>
                    <a:latin typeface="Ubuntu"/>
                    <a:cs typeface="Ubuntu"/>
                  </a:rPr>
                  <a:t>A MA</a:t>
                </a:r>
                <a:r>
                  <a:rPr sz="900" b="1" spc="10" dirty="0">
                    <a:solidFill>
                      <a:srgbClr val="6D6E71"/>
                    </a:solidFill>
                    <a:latin typeface="Ubuntu"/>
                    <a:cs typeface="Ubuntu"/>
                  </a:rPr>
                  <a:t>KA</a:t>
                </a:r>
                <a:r>
                  <a:rPr sz="900" b="1" dirty="0">
                    <a:solidFill>
                      <a:srgbClr val="6D6E71"/>
                    </a:solidFill>
                    <a:latin typeface="Ubuntu"/>
                    <a:cs typeface="Ubuntu"/>
                  </a:rPr>
                  <a:t>SAR</a:t>
                </a:r>
                <a:endParaRPr sz="900">
                  <a:latin typeface="Ubuntu"/>
                  <a:cs typeface="Ubuntu"/>
                </a:endParaRPr>
              </a:p>
            </p:txBody>
          </p:sp>
          <p:sp>
            <p:nvSpPr>
              <p:cNvPr id="21" name="object 21"/>
              <p:cNvSpPr/>
              <p:nvPr/>
            </p:nvSpPr>
            <p:spPr>
              <a:xfrm>
                <a:off x="6525584" y="2324225"/>
                <a:ext cx="2773369" cy="1479415"/>
              </a:xfrm>
              <a:prstGeom prst="rect">
                <a:avLst/>
              </a:prstGeom>
              <a:blipFill>
                <a:blip r:embed="rId5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900"/>
              </a:p>
            </p:txBody>
          </p:sp>
          <p:sp>
            <p:nvSpPr>
              <p:cNvPr id="23" name="object 23"/>
              <p:cNvSpPr/>
              <p:nvPr/>
            </p:nvSpPr>
            <p:spPr>
              <a:xfrm>
                <a:off x="9546472" y="2296194"/>
                <a:ext cx="2773353" cy="1479415"/>
              </a:xfrm>
              <a:prstGeom prst="rect">
                <a:avLst/>
              </a:prstGeom>
              <a:blipFill>
                <a:blip r:embed="rId6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900"/>
              </a:p>
            </p:txBody>
          </p:sp>
        </p:grpSp>
        <p:sp>
          <p:nvSpPr>
            <p:cNvPr id="24" name="object 24"/>
            <p:cNvSpPr/>
            <p:nvPr/>
          </p:nvSpPr>
          <p:spPr>
            <a:xfrm>
              <a:off x="6782412" y="4011023"/>
              <a:ext cx="2773353" cy="1479392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900"/>
            </a:p>
          </p:txBody>
        </p:sp>
      </p:grp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xmlns="" id="{387E5892-E22F-4369-A55A-9CAA67A8555F}"/>
              </a:ext>
            </a:extLst>
          </p:cNvPr>
          <p:cNvCxnSpPr>
            <a:cxnSpLocks/>
          </p:cNvCxnSpPr>
          <p:nvPr/>
        </p:nvCxnSpPr>
        <p:spPr>
          <a:xfrm>
            <a:off x="3200400" y="247650"/>
            <a:ext cx="0" cy="9906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8" name="Picture 127">
            <a:extLst>
              <a:ext uri="{FF2B5EF4-FFF2-40B4-BE49-F238E27FC236}">
                <a16:creationId xmlns:a16="http://schemas.microsoft.com/office/drawing/2014/main" xmlns="" id="{D0977409-27BC-4C17-9469-FC2E1827C1F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248370"/>
            <a:ext cx="2384710" cy="989880"/>
          </a:xfrm>
          <a:prstGeom prst="rect">
            <a:avLst/>
          </a:prstGeom>
        </p:spPr>
      </p:pic>
      <p:grpSp>
        <p:nvGrpSpPr>
          <p:cNvPr id="134" name="Group 133">
            <a:extLst>
              <a:ext uri="{FF2B5EF4-FFF2-40B4-BE49-F238E27FC236}">
                <a16:creationId xmlns:a16="http://schemas.microsoft.com/office/drawing/2014/main" xmlns="" id="{5B1904FB-D67F-4E96-994E-18D8D5D03A23}"/>
              </a:ext>
            </a:extLst>
          </p:cNvPr>
          <p:cNvGrpSpPr/>
          <p:nvPr/>
        </p:nvGrpSpPr>
        <p:grpSpPr>
          <a:xfrm>
            <a:off x="697102" y="5847165"/>
            <a:ext cx="11830379" cy="944477"/>
            <a:chOff x="6388514" y="5533556"/>
            <a:chExt cx="6149492" cy="490944"/>
          </a:xfrm>
        </p:grpSpPr>
        <p:pic>
          <p:nvPicPr>
            <p:cNvPr id="129" name="Picture 128">
              <a:extLst>
                <a:ext uri="{FF2B5EF4-FFF2-40B4-BE49-F238E27FC236}">
                  <a16:creationId xmlns:a16="http://schemas.microsoft.com/office/drawing/2014/main" xmlns="" id="{49F11B4D-6324-4840-8086-FC1F6CBD356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88514" y="5567740"/>
              <a:ext cx="815492" cy="417409"/>
            </a:xfrm>
            <a:prstGeom prst="rect">
              <a:avLst/>
            </a:prstGeom>
          </p:spPr>
        </p:pic>
        <p:pic>
          <p:nvPicPr>
            <p:cNvPr id="130" name="Picture 129">
              <a:extLst>
                <a:ext uri="{FF2B5EF4-FFF2-40B4-BE49-F238E27FC236}">
                  <a16:creationId xmlns:a16="http://schemas.microsoft.com/office/drawing/2014/main" xmlns="" id="{439AB801-DD0F-47EF-985A-A5F88E476C1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4146" y="5593615"/>
              <a:ext cx="905260" cy="406539"/>
            </a:xfrm>
            <a:prstGeom prst="rect">
              <a:avLst/>
            </a:prstGeom>
          </p:spPr>
        </p:pic>
        <p:pic>
          <p:nvPicPr>
            <p:cNvPr id="131" name="Picture 130">
              <a:extLst>
                <a:ext uri="{FF2B5EF4-FFF2-40B4-BE49-F238E27FC236}">
                  <a16:creationId xmlns:a16="http://schemas.microsoft.com/office/drawing/2014/main" xmlns="" id="{6789DC63-81E7-421A-8BEE-7C43ED78FD4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63240" y="5533556"/>
              <a:ext cx="1007766" cy="477229"/>
            </a:xfrm>
            <a:prstGeom prst="rect">
              <a:avLst/>
            </a:prstGeom>
          </p:spPr>
        </p:pic>
        <p:pic>
          <p:nvPicPr>
            <p:cNvPr id="132" name="Picture 131">
              <a:extLst>
                <a:ext uri="{FF2B5EF4-FFF2-40B4-BE49-F238E27FC236}">
                  <a16:creationId xmlns:a16="http://schemas.microsoft.com/office/drawing/2014/main" xmlns="" id="{F35F6364-0E6D-4413-AF3F-62BADEEE772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57666" y="5575021"/>
              <a:ext cx="1032540" cy="426339"/>
            </a:xfrm>
            <a:prstGeom prst="rect">
              <a:avLst/>
            </a:prstGeom>
          </p:spPr>
        </p:pic>
        <p:pic>
          <p:nvPicPr>
            <p:cNvPr id="133" name="Picture 132">
              <a:extLst>
                <a:ext uri="{FF2B5EF4-FFF2-40B4-BE49-F238E27FC236}">
                  <a16:creationId xmlns:a16="http://schemas.microsoft.com/office/drawing/2014/main" xmlns="" id="{47BBC288-D1BC-48A0-9342-66C48D2D08A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42408" y="5593615"/>
              <a:ext cx="1195598" cy="430885"/>
            </a:xfrm>
            <a:prstGeom prst="rect">
              <a:avLst/>
            </a:prstGeom>
          </p:spPr>
        </p:pic>
      </p:grpSp>
      <p:pic>
        <p:nvPicPr>
          <p:cNvPr id="139" name="Picture 138">
            <a:extLst>
              <a:ext uri="{FF2B5EF4-FFF2-40B4-BE49-F238E27FC236}">
                <a16:creationId xmlns:a16="http://schemas.microsoft.com/office/drawing/2014/main" xmlns="" id="{91688A4A-346B-453D-894C-F2FB9FEDA2F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276600" y="213967"/>
            <a:ext cx="4321096" cy="1176683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4DBCEC38-F9C7-4F1B-A61B-21EE95E578B7}"/>
              </a:ext>
            </a:extLst>
          </p:cNvPr>
          <p:cNvGrpSpPr/>
          <p:nvPr/>
        </p:nvGrpSpPr>
        <p:grpSpPr>
          <a:xfrm>
            <a:off x="0" y="7114821"/>
            <a:ext cx="12801600" cy="91172"/>
            <a:chOff x="-8313" y="6766560"/>
            <a:chExt cx="12200313" cy="91440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1CAF5999-A7B7-487B-89A8-386D63B6DA81}"/>
                </a:ext>
              </a:extLst>
            </p:cNvPr>
            <p:cNvSpPr/>
            <p:nvPr userDrawn="1"/>
          </p:nvSpPr>
          <p:spPr>
            <a:xfrm>
              <a:off x="-8313" y="6766560"/>
              <a:ext cx="1346662" cy="9144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xmlns="" id="{306BB726-06D6-453F-8865-332CB136A955}"/>
                </a:ext>
              </a:extLst>
            </p:cNvPr>
            <p:cNvSpPr/>
            <p:nvPr userDrawn="1"/>
          </p:nvSpPr>
          <p:spPr>
            <a:xfrm>
              <a:off x="1338349" y="6766560"/>
              <a:ext cx="1346662" cy="9144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xmlns="" id="{3440FB19-F0FE-43C9-8D8E-6C45667F80C1}"/>
                </a:ext>
              </a:extLst>
            </p:cNvPr>
            <p:cNvSpPr/>
            <p:nvPr userDrawn="1"/>
          </p:nvSpPr>
          <p:spPr>
            <a:xfrm>
              <a:off x="2685011" y="6766560"/>
              <a:ext cx="1346662" cy="91440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xmlns="" id="{BAD0981B-8FCF-4E45-AB41-FD2728EBA23E}"/>
                </a:ext>
              </a:extLst>
            </p:cNvPr>
            <p:cNvSpPr/>
            <p:nvPr userDrawn="1"/>
          </p:nvSpPr>
          <p:spPr>
            <a:xfrm>
              <a:off x="4031673" y="6766560"/>
              <a:ext cx="1346662" cy="9144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xmlns="" id="{2E960492-A3EA-421E-A38F-5A2D9DA20F5B}"/>
                </a:ext>
              </a:extLst>
            </p:cNvPr>
            <p:cNvSpPr/>
            <p:nvPr userDrawn="1"/>
          </p:nvSpPr>
          <p:spPr>
            <a:xfrm>
              <a:off x="5281352" y="6766560"/>
              <a:ext cx="1346662" cy="91440"/>
            </a:xfrm>
            <a:prstGeom prst="rect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xmlns="" id="{9F1F3E71-2F8A-4D88-B453-38EAD51787BF}"/>
                </a:ext>
              </a:extLst>
            </p:cNvPr>
            <p:cNvSpPr/>
            <p:nvPr userDrawn="1"/>
          </p:nvSpPr>
          <p:spPr>
            <a:xfrm>
              <a:off x="6628014" y="6766560"/>
              <a:ext cx="1346662" cy="91440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xmlns="" id="{0B65B53A-09E6-4C8F-9BB5-F5B40635D542}"/>
                </a:ext>
              </a:extLst>
            </p:cNvPr>
            <p:cNvSpPr/>
            <p:nvPr userDrawn="1"/>
          </p:nvSpPr>
          <p:spPr>
            <a:xfrm>
              <a:off x="7974676" y="6766560"/>
              <a:ext cx="1346662" cy="91440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xmlns="" id="{9BB08354-D724-42F2-ACB2-97400F72A276}"/>
                </a:ext>
              </a:extLst>
            </p:cNvPr>
            <p:cNvSpPr/>
            <p:nvPr userDrawn="1"/>
          </p:nvSpPr>
          <p:spPr>
            <a:xfrm>
              <a:off x="9321338" y="6766560"/>
              <a:ext cx="1346662" cy="9144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xmlns="" id="{238768E4-F9ED-48C7-AB5F-DBCF7F100011}"/>
                </a:ext>
              </a:extLst>
            </p:cNvPr>
            <p:cNvSpPr/>
            <p:nvPr userDrawn="1"/>
          </p:nvSpPr>
          <p:spPr>
            <a:xfrm>
              <a:off x="10668000" y="6766560"/>
              <a:ext cx="1524000" cy="9144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/>
            </a:p>
          </p:txBody>
        </p:sp>
      </p:grpSp>
      <p:pic>
        <p:nvPicPr>
          <p:cNvPr id="37" name="Picture 36" descr="A close up of a sign&#10;&#10;Description generated with very high confidence">
            <a:extLst>
              <a:ext uri="{FF2B5EF4-FFF2-40B4-BE49-F238E27FC236}">
                <a16:creationId xmlns:a16="http://schemas.microsoft.com/office/drawing/2014/main" xmlns="" id="{72159917-BB15-4012-88A9-C0338126A578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72423" y="171450"/>
            <a:ext cx="1267698" cy="349236"/>
          </a:xfrm>
          <a:prstGeom prst="rect">
            <a:avLst/>
          </a:prstGeom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xmlns="" id="{48517BF7-413F-47FD-909E-94A2CE371B6D}"/>
              </a:ext>
            </a:extLst>
          </p:cNvPr>
          <p:cNvSpPr/>
          <p:nvPr/>
        </p:nvSpPr>
        <p:spPr>
          <a:xfrm>
            <a:off x="11231881" y="76200"/>
            <a:ext cx="45719" cy="5524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ject 12"/>
          <p:cNvSpPr/>
          <p:nvPr/>
        </p:nvSpPr>
        <p:spPr>
          <a:xfrm>
            <a:off x="3205464" y="3227249"/>
            <a:ext cx="1652700" cy="1879343"/>
          </a:xfrm>
          <a:prstGeom prst="rect">
            <a:avLst/>
          </a:prstGeom>
          <a:blipFill>
            <a:blip r:embed="rId2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33400" y="3227249"/>
            <a:ext cx="1877182" cy="1416648"/>
          </a:xfrm>
          <a:prstGeom prst="rect">
            <a:avLst/>
          </a:prstGeom>
          <a:blipFill>
            <a:blip r:embed="rId3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7829157" y="3371850"/>
            <a:ext cx="2289664" cy="1326306"/>
          </a:xfrm>
          <a:prstGeom prst="rect">
            <a:avLst/>
          </a:prstGeom>
          <a:blipFill>
            <a:blip r:embed="rId4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0479571" y="3327601"/>
            <a:ext cx="1693220" cy="1426658"/>
          </a:xfrm>
          <a:prstGeom prst="rect">
            <a:avLst/>
          </a:prstGeom>
          <a:blipFill>
            <a:blip r:embed="rId5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150EB725-97D9-4ECA-A80E-C5003FD28F38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8585" y="2867965"/>
            <a:ext cx="2135215" cy="2135215"/>
          </a:xfrm>
          <a:prstGeom prst="rect">
            <a:avLst/>
          </a:prstGeom>
        </p:spPr>
      </p:pic>
      <p:sp>
        <p:nvSpPr>
          <p:cNvPr id="21" name="object 14">
            <a:extLst>
              <a:ext uri="{FF2B5EF4-FFF2-40B4-BE49-F238E27FC236}">
                <a16:creationId xmlns:a16="http://schemas.microsoft.com/office/drawing/2014/main" xmlns="" id="{612D8F31-69FD-4608-88DE-1D46AB220D10}"/>
              </a:ext>
            </a:extLst>
          </p:cNvPr>
          <p:cNvSpPr/>
          <p:nvPr/>
        </p:nvSpPr>
        <p:spPr>
          <a:xfrm>
            <a:off x="685801" y="2509241"/>
            <a:ext cx="11353800" cy="187569"/>
          </a:xfrm>
          <a:custGeom>
            <a:avLst/>
            <a:gdLst/>
            <a:ahLst/>
            <a:cxnLst/>
            <a:rect l="l" t="t" r="r" b="b"/>
            <a:pathLst>
              <a:path w="3493134">
                <a:moveTo>
                  <a:pt x="0" y="0"/>
                </a:moveTo>
                <a:lnTo>
                  <a:pt x="3492969" y="0"/>
                </a:lnTo>
              </a:path>
            </a:pathLst>
          </a:custGeom>
          <a:ln w="25400">
            <a:solidFill>
              <a:srgbClr val="0095D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14">
            <a:extLst>
              <a:ext uri="{FF2B5EF4-FFF2-40B4-BE49-F238E27FC236}">
                <a16:creationId xmlns:a16="http://schemas.microsoft.com/office/drawing/2014/main" xmlns="" id="{AC9BF3DC-1088-45FC-83ED-04D722FFF991}"/>
              </a:ext>
            </a:extLst>
          </p:cNvPr>
          <p:cNvSpPr/>
          <p:nvPr/>
        </p:nvSpPr>
        <p:spPr>
          <a:xfrm>
            <a:off x="685801" y="6235102"/>
            <a:ext cx="11353800" cy="187569"/>
          </a:xfrm>
          <a:custGeom>
            <a:avLst/>
            <a:gdLst/>
            <a:ahLst/>
            <a:cxnLst/>
            <a:rect l="l" t="t" r="r" b="b"/>
            <a:pathLst>
              <a:path w="3493134">
                <a:moveTo>
                  <a:pt x="0" y="0"/>
                </a:moveTo>
                <a:lnTo>
                  <a:pt x="3492969" y="0"/>
                </a:lnTo>
              </a:path>
            </a:pathLst>
          </a:custGeom>
          <a:ln w="25400">
            <a:solidFill>
              <a:srgbClr val="0095D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39E56F35-6FB4-47E4-ABFA-C92ABB8A976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3400" y="778229"/>
            <a:ext cx="11876037" cy="5371042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xmlns="" id="{98E8DC16-9F23-4526-9ABB-108E624C91E7}"/>
              </a:ext>
            </a:extLst>
          </p:cNvPr>
          <p:cNvGrpSpPr/>
          <p:nvPr/>
        </p:nvGrpSpPr>
        <p:grpSpPr>
          <a:xfrm>
            <a:off x="0" y="7114821"/>
            <a:ext cx="12801600" cy="91172"/>
            <a:chOff x="-8313" y="6766560"/>
            <a:chExt cx="12200313" cy="91440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xmlns="" id="{96B31AC9-0C71-4A37-8CEA-4AD0BEA5B9D3}"/>
                </a:ext>
              </a:extLst>
            </p:cNvPr>
            <p:cNvSpPr/>
            <p:nvPr userDrawn="1"/>
          </p:nvSpPr>
          <p:spPr>
            <a:xfrm>
              <a:off x="-8313" y="6766560"/>
              <a:ext cx="1346662" cy="9144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xmlns="" id="{B62D1BE0-400F-4CE2-A228-D0BA91FB75A7}"/>
                </a:ext>
              </a:extLst>
            </p:cNvPr>
            <p:cNvSpPr/>
            <p:nvPr userDrawn="1"/>
          </p:nvSpPr>
          <p:spPr>
            <a:xfrm>
              <a:off x="1338349" y="6766560"/>
              <a:ext cx="1346662" cy="9144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xmlns="" id="{60BDCACE-F8C4-4A15-B5EE-DE82A8B1F20B}"/>
                </a:ext>
              </a:extLst>
            </p:cNvPr>
            <p:cNvSpPr/>
            <p:nvPr userDrawn="1"/>
          </p:nvSpPr>
          <p:spPr>
            <a:xfrm>
              <a:off x="2685011" y="6766560"/>
              <a:ext cx="1346662" cy="91440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xmlns="" id="{2D9807BB-4CA0-41E2-A483-B75A30290E35}"/>
                </a:ext>
              </a:extLst>
            </p:cNvPr>
            <p:cNvSpPr/>
            <p:nvPr userDrawn="1"/>
          </p:nvSpPr>
          <p:spPr>
            <a:xfrm>
              <a:off x="4031673" y="6766560"/>
              <a:ext cx="1346662" cy="9144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xmlns="" id="{0BEA4DE4-71F0-45AB-8894-E74DD21FA75F}"/>
                </a:ext>
              </a:extLst>
            </p:cNvPr>
            <p:cNvSpPr/>
            <p:nvPr userDrawn="1"/>
          </p:nvSpPr>
          <p:spPr>
            <a:xfrm>
              <a:off x="5281352" y="6766560"/>
              <a:ext cx="1346662" cy="91440"/>
            </a:xfrm>
            <a:prstGeom prst="rect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xmlns="" id="{74603B85-344E-4EF1-A9C7-92290476F18A}"/>
                </a:ext>
              </a:extLst>
            </p:cNvPr>
            <p:cNvSpPr/>
            <p:nvPr userDrawn="1"/>
          </p:nvSpPr>
          <p:spPr>
            <a:xfrm>
              <a:off x="6628014" y="6766560"/>
              <a:ext cx="1346662" cy="91440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xmlns="" id="{EE3CAC24-3AD8-4B5F-B17E-6F46B5668B23}"/>
                </a:ext>
              </a:extLst>
            </p:cNvPr>
            <p:cNvSpPr/>
            <p:nvPr userDrawn="1"/>
          </p:nvSpPr>
          <p:spPr>
            <a:xfrm>
              <a:off x="7974676" y="6766560"/>
              <a:ext cx="1346662" cy="91440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xmlns="" id="{2C33CBBE-9C5E-4FB0-8FC4-E0681A99D5D7}"/>
                </a:ext>
              </a:extLst>
            </p:cNvPr>
            <p:cNvSpPr/>
            <p:nvPr userDrawn="1"/>
          </p:nvSpPr>
          <p:spPr>
            <a:xfrm>
              <a:off x="9321338" y="6766560"/>
              <a:ext cx="1346662" cy="9144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xmlns="" id="{2A52F6F3-977D-4956-9767-15980ED987D5}"/>
                </a:ext>
              </a:extLst>
            </p:cNvPr>
            <p:cNvSpPr/>
            <p:nvPr userDrawn="1"/>
          </p:nvSpPr>
          <p:spPr>
            <a:xfrm>
              <a:off x="10668000" y="6766560"/>
              <a:ext cx="1524000" cy="9144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/>
            </a:p>
          </p:txBody>
        </p:sp>
      </p:grpSp>
      <p:pic>
        <p:nvPicPr>
          <p:cNvPr id="38" name="Picture 37" descr="A close up of a sign&#10;&#10;Description generated with very high confidence">
            <a:extLst>
              <a:ext uri="{FF2B5EF4-FFF2-40B4-BE49-F238E27FC236}">
                <a16:creationId xmlns:a16="http://schemas.microsoft.com/office/drawing/2014/main" xmlns="" id="{AE870E81-6CF7-4614-AF65-E5138AF6FBE0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72423" y="171450"/>
            <a:ext cx="1267698" cy="349236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xmlns="" id="{F68CC3CB-BA72-4BB3-A61F-E8DA19C0D5CA}"/>
              </a:ext>
            </a:extLst>
          </p:cNvPr>
          <p:cNvSpPr/>
          <p:nvPr/>
        </p:nvSpPr>
        <p:spPr>
          <a:xfrm>
            <a:off x="11231881" y="76200"/>
            <a:ext cx="45719" cy="5524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/>
          <p:cNvSpPr/>
          <p:nvPr/>
        </p:nvSpPr>
        <p:spPr>
          <a:xfrm>
            <a:off x="7137055" y="2764803"/>
            <a:ext cx="1644014" cy="1644014"/>
          </a:xfrm>
          <a:custGeom>
            <a:avLst/>
            <a:gdLst/>
            <a:ahLst/>
            <a:cxnLst/>
            <a:rect l="l" t="t" r="r" b="b"/>
            <a:pathLst>
              <a:path w="1644015" h="1644014">
                <a:moveTo>
                  <a:pt x="821753" y="0"/>
                </a:moveTo>
                <a:lnTo>
                  <a:pt x="754356" y="2724"/>
                </a:lnTo>
                <a:lnTo>
                  <a:pt x="688459" y="10755"/>
                </a:lnTo>
                <a:lnTo>
                  <a:pt x="624274" y="23882"/>
                </a:lnTo>
                <a:lnTo>
                  <a:pt x="562013" y="41894"/>
                </a:lnTo>
                <a:lnTo>
                  <a:pt x="501887" y="64578"/>
                </a:lnTo>
                <a:lnTo>
                  <a:pt x="444108" y="91724"/>
                </a:lnTo>
                <a:lnTo>
                  <a:pt x="388886" y="123119"/>
                </a:lnTo>
                <a:lnTo>
                  <a:pt x="336434" y="158552"/>
                </a:lnTo>
                <a:lnTo>
                  <a:pt x="286962" y="197813"/>
                </a:lnTo>
                <a:lnTo>
                  <a:pt x="240684" y="240688"/>
                </a:lnTo>
                <a:lnTo>
                  <a:pt x="197808" y="286968"/>
                </a:lnTo>
                <a:lnTo>
                  <a:pt x="158549" y="336439"/>
                </a:lnTo>
                <a:lnTo>
                  <a:pt x="123116" y="388892"/>
                </a:lnTo>
                <a:lnTo>
                  <a:pt x="91721" y="444113"/>
                </a:lnTo>
                <a:lnTo>
                  <a:pt x="64576" y="501893"/>
                </a:lnTo>
                <a:lnTo>
                  <a:pt x="41893" y="562018"/>
                </a:lnTo>
                <a:lnTo>
                  <a:pt x="23882" y="624279"/>
                </a:lnTo>
                <a:lnTo>
                  <a:pt x="10755" y="688462"/>
                </a:lnTo>
                <a:lnTo>
                  <a:pt x="2724" y="754357"/>
                </a:lnTo>
                <a:lnTo>
                  <a:pt x="0" y="821753"/>
                </a:lnTo>
                <a:lnTo>
                  <a:pt x="2724" y="889150"/>
                </a:lnTo>
                <a:lnTo>
                  <a:pt x="10755" y="955047"/>
                </a:lnTo>
                <a:lnTo>
                  <a:pt x="23882" y="1019232"/>
                </a:lnTo>
                <a:lnTo>
                  <a:pt x="41893" y="1081493"/>
                </a:lnTo>
                <a:lnTo>
                  <a:pt x="64576" y="1141619"/>
                </a:lnTo>
                <a:lnTo>
                  <a:pt x="91721" y="1199398"/>
                </a:lnTo>
                <a:lnTo>
                  <a:pt x="123116" y="1254620"/>
                </a:lnTo>
                <a:lnTo>
                  <a:pt x="158549" y="1307072"/>
                </a:lnTo>
                <a:lnTo>
                  <a:pt x="197808" y="1356544"/>
                </a:lnTo>
                <a:lnTo>
                  <a:pt x="240684" y="1402822"/>
                </a:lnTo>
                <a:lnTo>
                  <a:pt x="286962" y="1445698"/>
                </a:lnTo>
                <a:lnTo>
                  <a:pt x="336434" y="1484957"/>
                </a:lnTo>
                <a:lnTo>
                  <a:pt x="388886" y="1520390"/>
                </a:lnTo>
                <a:lnTo>
                  <a:pt x="444108" y="1551785"/>
                </a:lnTo>
                <a:lnTo>
                  <a:pt x="501887" y="1578930"/>
                </a:lnTo>
                <a:lnTo>
                  <a:pt x="562013" y="1601613"/>
                </a:lnTo>
                <a:lnTo>
                  <a:pt x="624274" y="1619624"/>
                </a:lnTo>
                <a:lnTo>
                  <a:pt x="688459" y="1632751"/>
                </a:lnTo>
                <a:lnTo>
                  <a:pt x="754356" y="1640782"/>
                </a:lnTo>
                <a:lnTo>
                  <a:pt x="821753" y="1643506"/>
                </a:lnTo>
                <a:lnTo>
                  <a:pt x="889150" y="1640782"/>
                </a:lnTo>
                <a:lnTo>
                  <a:pt x="955047" y="1632751"/>
                </a:lnTo>
                <a:lnTo>
                  <a:pt x="1019232" y="1619624"/>
                </a:lnTo>
                <a:lnTo>
                  <a:pt x="1081493" y="1601613"/>
                </a:lnTo>
                <a:lnTo>
                  <a:pt x="1141619" y="1578930"/>
                </a:lnTo>
                <a:lnTo>
                  <a:pt x="1199398" y="1551785"/>
                </a:lnTo>
                <a:lnTo>
                  <a:pt x="1254620" y="1520390"/>
                </a:lnTo>
                <a:lnTo>
                  <a:pt x="1307072" y="1484957"/>
                </a:lnTo>
                <a:lnTo>
                  <a:pt x="1356544" y="1445698"/>
                </a:lnTo>
                <a:lnTo>
                  <a:pt x="1402822" y="1402822"/>
                </a:lnTo>
                <a:lnTo>
                  <a:pt x="1445698" y="1356544"/>
                </a:lnTo>
                <a:lnTo>
                  <a:pt x="1484957" y="1307072"/>
                </a:lnTo>
                <a:lnTo>
                  <a:pt x="1520390" y="1254620"/>
                </a:lnTo>
                <a:lnTo>
                  <a:pt x="1551785" y="1199398"/>
                </a:lnTo>
                <a:lnTo>
                  <a:pt x="1578930" y="1141619"/>
                </a:lnTo>
                <a:lnTo>
                  <a:pt x="1601613" y="1081493"/>
                </a:lnTo>
                <a:lnTo>
                  <a:pt x="1619624" y="1019232"/>
                </a:lnTo>
                <a:lnTo>
                  <a:pt x="1632751" y="955047"/>
                </a:lnTo>
                <a:lnTo>
                  <a:pt x="1640782" y="889150"/>
                </a:lnTo>
                <a:lnTo>
                  <a:pt x="1643506" y="821753"/>
                </a:lnTo>
                <a:lnTo>
                  <a:pt x="1640782" y="754357"/>
                </a:lnTo>
                <a:lnTo>
                  <a:pt x="1632751" y="688462"/>
                </a:lnTo>
                <a:lnTo>
                  <a:pt x="1619624" y="624279"/>
                </a:lnTo>
                <a:lnTo>
                  <a:pt x="1601613" y="562018"/>
                </a:lnTo>
                <a:lnTo>
                  <a:pt x="1578930" y="501893"/>
                </a:lnTo>
                <a:lnTo>
                  <a:pt x="1551785" y="444113"/>
                </a:lnTo>
                <a:lnTo>
                  <a:pt x="1520390" y="388892"/>
                </a:lnTo>
                <a:lnTo>
                  <a:pt x="1484957" y="336439"/>
                </a:lnTo>
                <a:lnTo>
                  <a:pt x="1445698" y="286968"/>
                </a:lnTo>
                <a:lnTo>
                  <a:pt x="1402822" y="240688"/>
                </a:lnTo>
                <a:lnTo>
                  <a:pt x="1356544" y="197813"/>
                </a:lnTo>
                <a:lnTo>
                  <a:pt x="1307072" y="158552"/>
                </a:lnTo>
                <a:lnTo>
                  <a:pt x="1254620" y="123119"/>
                </a:lnTo>
                <a:lnTo>
                  <a:pt x="1199398" y="91724"/>
                </a:lnTo>
                <a:lnTo>
                  <a:pt x="1141619" y="64578"/>
                </a:lnTo>
                <a:lnTo>
                  <a:pt x="1081493" y="41894"/>
                </a:lnTo>
                <a:lnTo>
                  <a:pt x="1019232" y="23882"/>
                </a:lnTo>
                <a:lnTo>
                  <a:pt x="955047" y="10755"/>
                </a:lnTo>
                <a:lnTo>
                  <a:pt x="889150" y="2724"/>
                </a:lnTo>
                <a:lnTo>
                  <a:pt x="821753" y="0"/>
                </a:lnTo>
                <a:close/>
              </a:path>
            </a:pathLst>
          </a:custGeom>
          <a:solidFill>
            <a:srgbClr val="D2232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9419002" y="757677"/>
            <a:ext cx="1870709" cy="1819318"/>
          </a:xfrm>
          <a:custGeom>
            <a:avLst/>
            <a:gdLst/>
            <a:ahLst/>
            <a:cxnLst/>
            <a:rect l="l" t="t" r="r" b="b"/>
            <a:pathLst>
              <a:path w="212725" h="213359">
                <a:moveTo>
                  <a:pt x="116208" y="0"/>
                </a:moveTo>
                <a:lnTo>
                  <a:pt x="70679" y="7564"/>
                </a:lnTo>
                <a:lnTo>
                  <a:pt x="34622" y="28801"/>
                </a:lnTo>
                <a:lnTo>
                  <a:pt x="10306" y="60607"/>
                </a:lnTo>
                <a:lnTo>
                  <a:pt x="0" y="99877"/>
                </a:lnTo>
                <a:lnTo>
                  <a:pt x="887" y="115524"/>
                </a:lnTo>
                <a:lnTo>
                  <a:pt x="13827" y="157260"/>
                </a:lnTo>
                <a:lnTo>
                  <a:pt x="39671" y="189136"/>
                </a:lnTo>
                <a:lnTo>
                  <a:pt x="75191" y="208517"/>
                </a:lnTo>
                <a:lnTo>
                  <a:pt x="106647" y="213265"/>
                </a:lnTo>
                <a:lnTo>
                  <a:pt x="121266" y="212273"/>
                </a:lnTo>
                <a:lnTo>
                  <a:pt x="160979" y="198437"/>
                </a:lnTo>
                <a:lnTo>
                  <a:pt x="191729" y="171055"/>
                </a:lnTo>
                <a:lnTo>
                  <a:pt x="209989" y="133654"/>
                </a:lnTo>
                <a:lnTo>
                  <a:pt x="212691" y="119571"/>
                </a:lnTo>
                <a:lnTo>
                  <a:pt x="211993" y="102982"/>
                </a:lnTo>
                <a:lnTo>
                  <a:pt x="200130" y="59337"/>
                </a:lnTo>
                <a:lnTo>
                  <a:pt x="175922" y="26325"/>
                </a:lnTo>
                <a:lnTo>
                  <a:pt x="142340" y="5812"/>
                </a:lnTo>
                <a:lnTo>
                  <a:pt x="116208" y="0"/>
                </a:lnTo>
                <a:close/>
              </a:path>
            </a:pathLst>
          </a:custGeom>
          <a:solidFill>
            <a:srgbClr val="E6E7E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599986" y="4287948"/>
            <a:ext cx="1715407" cy="1674702"/>
          </a:xfrm>
          <a:custGeom>
            <a:avLst/>
            <a:gdLst/>
            <a:ahLst/>
            <a:cxnLst/>
            <a:rect l="l" t="t" r="r" b="b"/>
            <a:pathLst>
              <a:path w="306704" h="306704">
                <a:moveTo>
                  <a:pt x="155144" y="0"/>
                </a:moveTo>
                <a:lnTo>
                  <a:pt x="111705" y="5996"/>
                </a:lnTo>
                <a:lnTo>
                  <a:pt x="73167" y="22874"/>
                </a:lnTo>
                <a:lnTo>
                  <a:pt x="41151" y="48954"/>
                </a:lnTo>
                <a:lnTo>
                  <a:pt x="17280" y="82553"/>
                </a:lnTo>
                <a:lnTo>
                  <a:pt x="3175" y="121989"/>
                </a:lnTo>
                <a:lnTo>
                  <a:pt x="0" y="150692"/>
                </a:lnTo>
                <a:lnTo>
                  <a:pt x="680" y="165696"/>
                </a:lnTo>
                <a:lnTo>
                  <a:pt x="10445" y="207859"/>
                </a:lnTo>
                <a:lnTo>
                  <a:pt x="30490" y="244514"/>
                </a:lnTo>
                <a:lnTo>
                  <a:pt x="59147" y="274073"/>
                </a:lnTo>
                <a:lnTo>
                  <a:pt x="94743" y="294947"/>
                </a:lnTo>
                <a:lnTo>
                  <a:pt x="135607" y="305546"/>
                </a:lnTo>
                <a:lnTo>
                  <a:pt x="153267" y="306554"/>
                </a:lnTo>
                <a:lnTo>
                  <a:pt x="167971" y="305857"/>
                </a:lnTo>
                <a:lnTo>
                  <a:pt x="209465" y="295924"/>
                </a:lnTo>
                <a:lnTo>
                  <a:pt x="245705" y="275556"/>
                </a:lnTo>
                <a:lnTo>
                  <a:pt x="274977" y="246467"/>
                </a:lnTo>
                <a:lnTo>
                  <a:pt x="295566" y="210369"/>
                </a:lnTo>
                <a:lnTo>
                  <a:pt x="305761" y="168977"/>
                </a:lnTo>
                <a:lnTo>
                  <a:pt x="306553" y="154299"/>
                </a:lnTo>
                <a:lnTo>
                  <a:pt x="305862" y="139473"/>
                </a:lnTo>
                <a:lnTo>
                  <a:pt x="295994" y="97708"/>
                </a:lnTo>
                <a:lnTo>
                  <a:pt x="275753" y="61303"/>
                </a:lnTo>
                <a:lnTo>
                  <a:pt x="246834" y="31919"/>
                </a:lnTo>
                <a:lnTo>
                  <a:pt x="210936" y="11219"/>
                </a:lnTo>
                <a:lnTo>
                  <a:pt x="169752" y="864"/>
                </a:lnTo>
                <a:lnTo>
                  <a:pt x="155144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8980237" y="3854167"/>
            <a:ext cx="184785" cy="184785"/>
          </a:xfrm>
          <a:custGeom>
            <a:avLst/>
            <a:gdLst/>
            <a:ahLst/>
            <a:cxnLst/>
            <a:rect l="l" t="t" r="r" b="b"/>
            <a:pathLst>
              <a:path w="184784" h="184785">
                <a:moveTo>
                  <a:pt x="100060" y="0"/>
                </a:moveTo>
                <a:lnTo>
                  <a:pt x="55259" y="8706"/>
                </a:lnTo>
                <a:lnTo>
                  <a:pt x="21776" y="32658"/>
                </a:lnTo>
                <a:lnTo>
                  <a:pt x="2655" y="67711"/>
                </a:lnTo>
                <a:lnTo>
                  <a:pt x="0" y="81147"/>
                </a:lnTo>
                <a:lnTo>
                  <a:pt x="844" y="97611"/>
                </a:lnTo>
                <a:lnTo>
                  <a:pt x="14490" y="139865"/>
                </a:lnTo>
                <a:lnTo>
                  <a:pt x="41713" y="169439"/>
                </a:lnTo>
                <a:lnTo>
                  <a:pt x="78540" y="183794"/>
                </a:lnTo>
                <a:lnTo>
                  <a:pt x="91901" y="184759"/>
                </a:lnTo>
                <a:lnTo>
                  <a:pt x="106477" y="183618"/>
                </a:lnTo>
                <a:lnTo>
                  <a:pt x="145186" y="167891"/>
                </a:lnTo>
                <a:lnTo>
                  <a:pt x="172710" y="137365"/>
                </a:lnTo>
                <a:lnTo>
                  <a:pt x="184349" y="96740"/>
                </a:lnTo>
                <a:lnTo>
                  <a:pt x="183291" y="81346"/>
                </a:lnTo>
                <a:lnTo>
                  <a:pt x="168345" y="41130"/>
                </a:lnTo>
                <a:lnTo>
                  <a:pt x="139143" y="12770"/>
                </a:lnTo>
                <a:lnTo>
                  <a:pt x="100060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8998522" y="4612755"/>
            <a:ext cx="92710" cy="92710"/>
          </a:xfrm>
          <a:custGeom>
            <a:avLst/>
            <a:gdLst/>
            <a:ahLst/>
            <a:cxnLst/>
            <a:rect l="l" t="t" r="r" b="b"/>
            <a:pathLst>
              <a:path w="92710" h="92710">
                <a:moveTo>
                  <a:pt x="50030" y="0"/>
                </a:moveTo>
                <a:lnTo>
                  <a:pt x="10886" y="16326"/>
                </a:lnTo>
                <a:lnTo>
                  <a:pt x="0" y="40572"/>
                </a:lnTo>
                <a:lnTo>
                  <a:pt x="1819" y="56470"/>
                </a:lnTo>
                <a:lnTo>
                  <a:pt x="26555" y="88019"/>
                </a:lnTo>
                <a:lnTo>
                  <a:pt x="45950" y="92379"/>
                </a:lnTo>
                <a:lnTo>
                  <a:pt x="60169" y="90154"/>
                </a:lnTo>
                <a:lnTo>
                  <a:pt x="72596" y="83944"/>
                </a:lnTo>
                <a:lnTo>
                  <a:pt x="82536" y="74445"/>
                </a:lnTo>
                <a:lnTo>
                  <a:pt x="89294" y="62354"/>
                </a:lnTo>
                <a:lnTo>
                  <a:pt x="92174" y="48369"/>
                </a:lnTo>
                <a:lnTo>
                  <a:pt x="90082" y="33424"/>
                </a:lnTo>
                <a:lnTo>
                  <a:pt x="84174" y="20562"/>
                </a:lnTo>
                <a:lnTo>
                  <a:pt x="75098" y="10335"/>
                </a:lnTo>
                <a:lnTo>
                  <a:pt x="63501" y="3297"/>
                </a:lnTo>
                <a:lnTo>
                  <a:pt x="50030" y="0"/>
                </a:lnTo>
                <a:close/>
              </a:path>
            </a:pathLst>
          </a:custGeom>
          <a:solidFill>
            <a:srgbClr val="E6E7E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8594077" y="2663838"/>
            <a:ext cx="490220" cy="490220"/>
          </a:xfrm>
          <a:custGeom>
            <a:avLst/>
            <a:gdLst/>
            <a:ahLst/>
            <a:cxnLst/>
            <a:rect l="l" t="t" r="r" b="b"/>
            <a:pathLst>
              <a:path w="490220" h="490220">
                <a:moveTo>
                  <a:pt x="244881" y="0"/>
                </a:moveTo>
                <a:lnTo>
                  <a:pt x="205160" y="3205"/>
                </a:lnTo>
                <a:lnTo>
                  <a:pt x="167480" y="12484"/>
                </a:lnTo>
                <a:lnTo>
                  <a:pt x="132345" y="27333"/>
                </a:lnTo>
                <a:lnTo>
                  <a:pt x="85516" y="58949"/>
                </a:lnTo>
                <a:lnTo>
                  <a:pt x="47248" y="100261"/>
                </a:lnTo>
                <a:lnTo>
                  <a:pt x="19244" y="149568"/>
                </a:lnTo>
                <a:lnTo>
                  <a:pt x="7117" y="186042"/>
                </a:lnTo>
                <a:lnTo>
                  <a:pt x="811" y="224808"/>
                </a:lnTo>
                <a:lnTo>
                  <a:pt x="0" y="244894"/>
                </a:lnTo>
                <a:lnTo>
                  <a:pt x="811" y="264977"/>
                </a:lnTo>
                <a:lnTo>
                  <a:pt x="7117" y="303741"/>
                </a:lnTo>
                <a:lnTo>
                  <a:pt x="19244" y="340212"/>
                </a:lnTo>
                <a:lnTo>
                  <a:pt x="47248" y="389517"/>
                </a:lnTo>
                <a:lnTo>
                  <a:pt x="85516" y="430827"/>
                </a:lnTo>
                <a:lnTo>
                  <a:pt x="132345" y="462441"/>
                </a:lnTo>
                <a:lnTo>
                  <a:pt x="167480" y="477291"/>
                </a:lnTo>
                <a:lnTo>
                  <a:pt x="205160" y="486570"/>
                </a:lnTo>
                <a:lnTo>
                  <a:pt x="244881" y="489775"/>
                </a:lnTo>
                <a:lnTo>
                  <a:pt x="264965" y="488963"/>
                </a:lnTo>
                <a:lnTo>
                  <a:pt x="303728" y="482658"/>
                </a:lnTo>
                <a:lnTo>
                  <a:pt x="340199" y="470531"/>
                </a:lnTo>
                <a:lnTo>
                  <a:pt x="389504" y="442527"/>
                </a:lnTo>
                <a:lnTo>
                  <a:pt x="430814" y="404259"/>
                </a:lnTo>
                <a:lnTo>
                  <a:pt x="462429" y="357430"/>
                </a:lnTo>
                <a:lnTo>
                  <a:pt x="477278" y="322294"/>
                </a:lnTo>
                <a:lnTo>
                  <a:pt x="486557" y="284614"/>
                </a:lnTo>
                <a:lnTo>
                  <a:pt x="489762" y="244894"/>
                </a:lnTo>
                <a:lnTo>
                  <a:pt x="488951" y="224808"/>
                </a:lnTo>
                <a:lnTo>
                  <a:pt x="482645" y="186042"/>
                </a:lnTo>
                <a:lnTo>
                  <a:pt x="470518" y="149568"/>
                </a:lnTo>
                <a:lnTo>
                  <a:pt x="442514" y="100261"/>
                </a:lnTo>
                <a:lnTo>
                  <a:pt x="404246" y="58949"/>
                </a:lnTo>
                <a:lnTo>
                  <a:pt x="357417" y="27333"/>
                </a:lnTo>
                <a:lnTo>
                  <a:pt x="322282" y="12484"/>
                </a:lnTo>
                <a:lnTo>
                  <a:pt x="284601" y="3205"/>
                </a:lnTo>
                <a:lnTo>
                  <a:pt x="244881" y="0"/>
                </a:lnTo>
                <a:close/>
              </a:path>
            </a:pathLst>
          </a:custGeom>
          <a:solidFill>
            <a:srgbClr val="D2232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7898163" y="4705465"/>
            <a:ext cx="1034415" cy="1019175"/>
          </a:xfrm>
          <a:custGeom>
            <a:avLst/>
            <a:gdLst/>
            <a:ahLst/>
            <a:cxnLst/>
            <a:rect l="l" t="t" r="r" b="b"/>
            <a:pathLst>
              <a:path w="1034415" h="1019175">
                <a:moveTo>
                  <a:pt x="516966" y="0"/>
                </a:moveTo>
                <a:lnTo>
                  <a:pt x="474567" y="1689"/>
                </a:lnTo>
                <a:lnTo>
                  <a:pt x="433112" y="6669"/>
                </a:lnTo>
                <a:lnTo>
                  <a:pt x="392734" y="14809"/>
                </a:lnTo>
                <a:lnTo>
                  <a:pt x="353566" y="25978"/>
                </a:lnTo>
                <a:lnTo>
                  <a:pt x="315741" y="40044"/>
                </a:lnTo>
                <a:lnTo>
                  <a:pt x="279392" y="56877"/>
                </a:lnTo>
                <a:lnTo>
                  <a:pt x="244652" y="76345"/>
                </a:lnTo>
                <a:lnTo>
                  <a:pt x="211654" y="98317"/>
                </a:lnTo>
                <a:lnTo>
                  <a:pt x="180531" y="122662"/>
                </a:lnTo>
                <a:lnTo>
                  <a:pt x="151417" y="149248"/>
                </a:lnTo>
                <a:lnTo>
                  <a:pt x="124444" y="177946"/>
                </a:lnTo>
                <a:lnTo>
                  <a:pt x="99745" y="208623"/>
                </a:lnTo>
                <a:lnTo>
                  <a:pt x="77454" y="241148"/>
                </a:lnTo>
                <a:lnTo>
                  <a:pt x="57703" y="275390"/>
                </a:lnTo>
                <a:lnTo>
                  <a:pt x="40626" y="311219"/>
                </a:lnTo>
                <a:lnTo>
                  <a:pt x="26355" y="348502"/>
                </a:lnTo>
                <a:lnTo>
                  <a:pt x="15024" y="387109"/>
                </a:lnTo>
                <a:lnTo>
                  <a:pt x="6766" y="426909"/>
                </a:lnTo>
                <a:lnTo>
                  <a:pt x="1713" y="467770"/>
                </a:lnTo>
                <a:lnTo>
                  <a:pt x="0" y="509562"/>
                </a:lnTo>
                <a:lnTo>
                  <a:pt x="1713" y="551353"/>
                </a:lnTo>
                <a:lnTo>
                  <a:pt x="6766" y="592214"/>
                </a:lnTo>
                <a:lnTo>
                  <a:pt x="15024" y="632013"/>
                </a:lnTo>
                <a:lnTo>
                  <a:pt x="26355" y="670620"/>
                </a:lnTo>
                <a:lnTo>
                  <a:pt x="40626" y="707902"/>
                </a:lnTo>
                <a:lnTo>
                  <a:pt x="57703" y="743730"/>
                </a:lnTo>
                <a:lnTo>
                  <a:pt x="77454" y="777972"/>
                </a:lnTo>
                <a:lnTo>
                  <a:pt x="99745" y="810496"/>
                </a:lnTo>
                <a:lnTo>
                  <a:pt x="124444" y="841172"/>
                </a:lnTo>
                <a:lnTo>
                  <a:pt x="151417" y="869869"/>
                </a:lnTo>
                <a:lnTo>
                  <a:pt x="180531" y="896454"/>
                </a:lnTo>
                <a:lnTo>
                  <a:pt x="211654" y="920798"/>
                </a:lnTo>
                <a:lnTo>
                  <a:pt x="244652" y="942769"/>
                </a:lnTo>
                <a:lnTo>
                  <a:pt x="279392" y="962237"/>
                </a:lnTo>
                <a:lnTo>
                  <a:pt x="315741" y="979068"/>
                </a:lnTo>
                <a:lnTo>
                  <a:pt x="353566" y="993134"/>
                </a:lnTo>
                <a:lnTo>
                  <a:pt x="392734" y="1004302"/>
                </a:lnTo>
                <a:lnTo>
                  <a:pt x="433112" y="1012442"/>
                </a:lnTo>
                <a:lnTo>
                  <a:pt x="474567" y="1017422"/>
                </a:lnTo>
                <a:lnTo>
                  <a:pt x="516966" y="1019111"/>
                </a:lnTo>
                <a:lnTo>
                  <a:pt x="559364" y="1017422"/>
                </a:lnTo>
                <a:lnTo>
                  <a:pt x="600819" y="1012442"/>
                </a:lnTo>
                <a:lnTo>
                  <a:pt x="641197" y="1004302"/>
                </a:lnTo>
                <a:lnTo>
                  <a:pt x="680366" y="993134"/>
                </a:lnTo>
                <a:lnTo>
                  <a:pt x="718191" y="979068"/>
                </a:lnTo>
                <a:lnTo>
                  <a:pt x="754540" y="962237"/>
                </a:lnTo>
                <a:lnTo>
                  <a:pt x="789280" y="942769"/>
                </a:lnTo>
                <a:lnTo>
                  <a:pt x="822278" y="920798"/>
                </a:lnTo>
                <a:lnTo>
                  <a:pt x="853400" y="896454"/>
                </a:lnTo>
                <a:lnTo>
                  <a:pt x="882515" y="869869"/>
                </a:lnTo>
                <a:lnTo>
                  <a:pt x="909488" y="841172"/>
                </a:lnTo>
                <a:lnTo>
                  <a:pt x="934186" y="810496"/>
                </a:lnTo>
                <a:lnTo>
                  <a:pt x="956478" y="777972"/>
                </a:lnTo>
                <a:lnTo>
                  <a:pt x="976228" y="743730"/>
                </a:lnTo>
                <a:lnTo>
                  <a:pt x="993306" y="707902"/>
                </a:lnTo>
                <a:lnTo>
                  <a:pt x="1007576" y="670620"/>
                </a:lnTo>
                <a:lnTo>
                  <a:pt x="1018907" y="632013"/>
                </a:lnTo>
                <a:lnTo>
                  <a:pt x="1027166" y="592214"/>
                </a:lnTo>
                <a:lnTo>
                  <a:pt x="1032218" y="551353"/>
                </a:lnTo>
                <a:lnTo>
                  <a:pt x="1033932" y="509562"/>
                </a:lnTo>
                <a:lnTo>
                  <a:pt x="1032218" y="467770"/>
                </a:lnTo>
                <a:lnTo>
                  <a:pt x="1027166" y="426909"/>
                </a:lnTo>
                <a:lnTo>
                  <a:pt x="1018907" y="387109"/>
                </a:lnTo>
                <a:lnTo>
                  <a:pt x="1007576" y="348502"/>
                </a:lnTo>
                <a:lnTo>
                  <a:pt x="993306" y="311219"/>
                </a:lnTo>
                <a:lnTo>
                  <a:pt x="976228" y="275390"/>
                </a:lnTo>
                <a:lnTo>
                  <a:pt x="956478" y="241148"/>
                </a:lnTo>
                <a:lnTo>
                  <a:pt x="934186" y="208623"/>
                </a:lnTo>
                <a:lnTo>
                  <a:pt x="909488" y="177946"/>
                </a:lnTo>
                <a:lnTo>
                  <a:pt x="882515" y="149248"/>
                </a:lnTo>
                <a:lnTo>
                  <a:pt x="853400" y="122662"/>
                </a:lnTo>
                <a:lnTo>
                  <a:pt x="822278" y="98317"/>
                </a:lnTo>
                <a:lnTo>
                  <a:pt x="789280" y="76345"/>
                </a:lnTo>
                <a:lnTo>
                  <a:pt x="754540" y="56877"/>
                </a:lnTo>
                <a:lnTo>
                  <a:pt x="718191" y="40044"/>
                </a:lnTo>
                <a:lnTo>
                  <a:pt x="680366" y="25978"/>
                </a:lnTo>
                <a:lnTo>
                  <a:pt x="641197" y="14809"/>
                </a:lnTo>
                <a:lnTo>
                  <a:pt x="600819" y="6669"/>
                </a:lnTo>
                <a:lnTo>
                  <a:pt x="559364" y="1689"/>
                </a:lnTo>
                <a:lnTo>
                  <a:pt x="516966" y="0"/>
                </a:lnTo>
                <a:close/>
              </a:path>
            </a:pathLst>
          </a:custGeom>
          <a:solidFill>
            <a:srgbClr val="F7942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3094161" y="2778364"/>
            <a:ext cx="753745" cy="770255"/>
          </a:xfrm>
          <a:custGeom>
            <a:avLst/>
            <a:gdLst/>
            <a:ahLst/>
            <a:cxnLst/>
            <a:rect l="l" t="t" r="r" b="b"/>
            <a:pathLst>
              <a:path w="753745" h="770254">
                <a:moveTo>
                  <a:pt x="376859" y="0"/>
                </a:moveTo>
                <a:lnTo>
                  <a:pt x="315729" y="5038"/>
                </a:lnTo>
                <a:lnTo>
                  <a:pt x="257740" y="19623"/>
                </a:lnTo>
                <a:lnTo>
                  <a:pt x="203668" y="42965"/>
                </a:lnTo>
                <a:lnTo>
                  <a:pt x="154288" y="74268"/>
                </a:lnTo>
                <a:lnTo>
                  <a:pt x="110377" y="112742"/>
                </a:lnTo>
                <a:lnTo>
                  <a:pt x="72710" y="157594"/>
                </a:lnTo>
                <a:lnTo>
                  <a:pt x="42063" y="208030"/>
                </a:lnTo>
                <a:lnTo>
                  <a:pt x="19211" y="263259"/>
                </a:lnTo>
                <a:lnTo>
                  <a:pt x="4932" y="322488"/>
                </a:lnTo>
                <a:lnTo>
                  <a:pt x="0" y="384924"/>
                </a:lnTo>
                <a:lnTo>
                  <a:pt x="1249" y="416493"/>
                </a:lnTo>
                <a:lnTo>
                  <a:pt x="10952" y="477425"/>
                </a:lnTo>
                <a:lnTo>
                  <a:pt x="29614" y="534753"/>
                </a:lnTo>
                <a:lnTo>
                  <a:pt x="56460" y="587684"/>
                </a:lnTo>
                <a:lnTo>
                  <a:pt x="90714" y="635427"/>
                </a:lnTo>
                <a:lnTo>
                  <a:pt x="131600" y="677189"/>
                </a:lnTo>
                <a:lnTo>
                  <a:pt x="178343" y="712177"/>
                </a:lnTo>
                <a:lnTo>
                  <a:pt x="230166" y="739598"/>
                </a:lnTo>
                <a:lnTo>
                  <a:pt x="286293" y="758661"/>
                </a:lnTo>
                <a:lnTo>
                  <a:pt x="345950" y="768572"/>
                </a:lnTo>
                <a:lnTo>
                  <a:pt x="376859" y="769848"/>
                </a:lnTo>
                <a:lnTo>
                  <a:pt x="407769" y="768572"/>
                </a:lnTo>
                <a:lnTo>
                  <a:pt x="467425" y="758661"/>
                </a:lnTo>
                <a:lnTo>
                  <a:pt x="523553" y="739598"/>
                </a:lnTo>
                <a:lnTo>
                  <a:pt x="575376" y="712177"/>
                </a:lnTo>
                <a:lnTo>
                  <a:pt x="622118" y="677189"/>
                </a:lnTo>
                <a:lnTo>
                  <a:pt x="663004" y="635427"/>
                </a:lnTo>
                <a:lnTo>
                  <a:pt x="697258" y="587684"/>
                </a:lnTo>
                <a:lnTo>
                  <a:pt x="724104" y="534753"/>
                </a:lnTo>
                <a:lnTo>
                  <a:pt x="742767" y="477425"/>
                </a:lnTo>
                <a:lnTo>
                  <a:pt x="752470" y="416493"/>
                </a:lnTo>
                <a:lnTo>
                  <a:pt x="753719" y="384924"/>
                </a:lnTo>
                <a:lnTo>
                  <a:pt x="752470" y="353354"/>
                </a:lnTo>
                <a:lnTo>
                  <a:pt x="742767" y="292423"/>
                </a:lnTo>
                <a:lnTo>
                  <a:pt x="724104" y="235095"/>
                </a:lnTo>
                <a:lnTo>
                  <a:pt x="697258" y="182163"/>
                </a:lnTo>
                <a:lnTo>
                  <a:pt x="663004" y="134420"/>
                </a:lnTo>
                <a:lnTo>
                  <a:pt x="622118" y="92658"/>
                </a:lnTo>
                <a:lnTo>
                  <a:pt x="575376" y="57671"/>
                </a:lnTo>
                <a:lnTo>
                  <a:pt x="523553" y="30249"/>
                </a:lnTo>
                <a:lnTo>
                  <a:pt x="467425" y="11187"/>
                </a:lnTo>
                <a:lnTo>
                  <a:pt x="407769" y="1276"/>
                </a:lnTo>
                <a:lnTo>
                  <a:pt x="376859" y="0"/>
                </a:lnTo>
                <a:close/>
              </a:path>
            </a:pathLst>
          </a:custGeom>
          <a:solidFill>
            <a:srgbClr val="F7942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5432511" y="657514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5432511" y="1297150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6350">
            <a:solidFill>
              <a:srgbClr val="93959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xmlns="" id="{F8C8E116-7F83-4812-A1CB-DE45D26A6573}"/>
              </a:ext>
            </a:extLst>
          </p:cNvPr>
          <p:cNvCxnSpPr>
            <a:cxnSpLocks/>
          </p:cNvCxnSpPr>
          <p:nvPr/>
        </p:nvCxnSpPr>
        <p:spPr>
          <a:xfrm>
            <a:off x="3200400" y="247650"/>
            <a:ext cx="0" cy="914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5" name="Picture 74">
            <a:extLst>
              <a:ext uri="{FF2B5EF4-FFF2-40B4-BE49-F238E27FC236}">
                <a16:creationId xmlns:a16="http://schemas.microsoft.com/office/drawing/2014/main" xmlns="" id="{4C034365-3DCA-45C3-BC52-C7AED78CD64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893" y="242987"/>
            <a:ext cx="2481507" cy="970462"/>
          </a:xfrm>
          <a:prstGeom prst="rect">
            <a:avLst/>
          </a:prstGeom>
        </p:spPr>
      </p:pic>
      <p:grpSp>
        <p:nvGrpSpPr>
          <p:cNvPr id="83" name="Group 82">
            <a:extLst>
              <a:ext uri="{FF2B5EF4-FFF2-40B4-BE49-F238E27FC236}">
                <a16:creationId xmlns:a16="http://schemas.microsoft.com/office/drawing/2014/main" xmlns="" id="{012A57A4-311E-4ECE-942C-7461A1AD7DE9}"/>
              </a:ext>
            </a:extLst>
          </p:cNvPr>
          <p:cNvGrpSpPr/>
          <p:nvPr/>
        </p:nvGrpSpPr>
        <p:grpSpPr>
          <a:xfrm>
            <a:off x="2371876" y="6094131"/>
            <a:ext cx="8152023" cy="929191"/>
            <a:chOff x="6722607" y="6279854"/>
            <a:chExt cx="5239347" cy="597196"/>
          </a:xfrm>
        </p:grpSpPr>
        <p:pic>
          <p:nvPicPr>
            <p:cNvPr id="79" name="Picture 78">
              <a:extLst>
                <a:ext uri="{FF2B5EF4-FFF2-40B4-BE49-F238E27FC236}">
                  <a16:creationId xmlns:a16="http://schemas.microsoft.com/office/drawing/2014/main" xmlns="" id="{4DA33750-E4C4-4D8B-A882-246FB6C1792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22607" y="6279854"/>
              <a:ext cx="1014799" cy="520996"/>
            </a:xfrm>
            <a:prstGeom prst="rect">
              <a:avLst/>
            </a:prstGeom>
          </p:spPr>
        </p:pic>
        <p:pic>
          <p:nvPicPr>
            <p:cNvPr id="80" name="Picture 79">
              <a:extLst>
                <a:ext uri="{FF2B5EF4-FFF2-40B4-BE49-F238E27FC236}">
                  <a16:creationId xmlns:a16="http://schemas.microsoft.com/office/drawing/2014/main" xmlns="" id="{481CBE88-1DDB-45E8-BDC2-BC04A8CBC4A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21759" y="6426327"/>
              <a:ext cx="1215847" cy="278237"/>
            </a:xfrm>
            <a:prstGeom prst="rect">
              <a:avLst/>
            </a:prstGeom>
          </p:spPr>
        </p:pic>
        <p:pic>
          <p:nvPicPr>
            <p:cNvPr id="81" name="Picture 80">
              <a:extLst>
                <a:ext uri="{FF2B5EF4-FFF2-40B4-BE49-F238E27FC236}">
                  <a16:creationId xmlns:a16="http://schemas.microsoft.com/office/drawing/2014/main" xmlns="" id="{4AC3503D-6B9F-4EED-833E-8169E8211A5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00730" y="6294280"/>
              <a:ext cx="1184675" cy="582770"/>
            </a:xfrm>
            <a:prstGeom prst="rect">
              <a:avLst/>
            </a:prstGeom>
          </p:spPr>
        </p:pic>
        <p:pic>
          <p:nvPicPr>
            <p:cNvPr id="82" name="Picture 81">
              <a:extLst>
                <a:ext uri="{FF2B5EF4-FFF2-40B4-BE49-F238E27FC236}">
                  <a16:creationId xmlns:a16="http://schemas.microsoft.com/office/drawing/2014/main" xmlns="" id="{DBFF1FEB-F49B-4B91-B42F-C6A7BDEC6FF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07794" y="6343650"/>
              <a:ext cx="854160" cy="373826"/>
            </a:xfrm>
            <a:prstGeom prst="rect">
              <a:avLst/>
            </a:prstGeom>
          </p:spPr>
        </p:pic>
      </p:grpSp>
      <p:pic>
        <p:nvPicPr>
          <p:cNvPr id="84" name="Picture 83">
            <a:extLst>
              <a:ext uri="{FF2B5EF4-FFF2-40B4-BE49-F238E27FC236}">
                <a16:creationId xmlns:a16="http://schemas.microsoft.com/office/drawing/2014/main" xmlns="" id="{42464DF9-7CEF-42F7-ADF4-F6157CEBAAF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00401" y="353092"/>
            <a:ext cx="3305854" cy="863788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xmlns="" id="{E7A5DC19-FBD1-4570-AD76-081672F13BEA}"/>
              </a:ext>
            </a:extLst>
          </p:cNvPr>
          <p:cNvGrpSpPr/>
          <p:nvPr/>
        </p:nvGrpSpPr>
        <p:grpSpPr>
          <a:xfrm>
            <a:off x="0" y="7114821"/>
            <a:ext cx="12801600" cy="91172"/>
            <a:chOff x="-8313" y="6766560"/>
            <a:chExt cx="12200313" cy="91440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xmlns="" id="{90CBDA33-3C02-4BFB-96AD-48224D622DB8}"/>
                </a:ext>
              </a:extLst>
            </p:cNvPr>
            <p:cNvSpPr/>
            <p:nvPr userDrawn="1"/>
          </p:nvSpPr>
          <p:spPr>
            <a:xfrm>
              <a:off x="-8313" y="6766560"/>
              <a:ext cx="1346662" cy="9144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xmlns="" id="{EA38871B-7894-4066-A5DC-DC0FFDE9F2B6}"/>
                </a:ext>
              </a:extLst>
            </p:cNvPr>
            <p:cNvSpPr/>
            <p:nvPr userDrawn="1"/>
          </p:nvSpPr>
          <p:spPr>
            <a:xfrm>
              <a:off x="1338349" y="6766560"/>
              <a:ext cx="1346662" cy="9144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xmlns="" id="{1A306296-6690-4571-B74C-FF6E39BF72CD}"/>
                </a:ext>
              </a:extLst>
            </p:cNvPr>
            <p:cNvSpPr/>
            <p:nvPr userDrawn="1"/>
          </p:nvSpPr>
          <p:spPr>
            <a:xfrm>
              <a:off x="2685011" y="6766560"/>
              <a:ext cx="1346662" cy="91440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xmlns="" id="{DB03CCF5-8245-400C-BB70-05AE5E438B09}"/>
                </a:ext>
              </a:extLst>
            </p:cNvPr>
            <p:cNvSpPr/>
            <p:nvPr userDrawn="1"/>
          </p:nvSpPr>
          <p:spPr>
            <a:xfrm>
              <a:off x="4031673" y="6766560"/>
              <a:ext cx="1346662" cy="9144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xmlns="" id="{EF8C0313-A28F-4FDF-9C4B-F680AA4271CE}"/>
                </a:ext>
              </a:extLst>
            </p:cNvPr>
            <p:cNvSpPr/>
            <p:nvPr userDrawn="1"/>
          </p:nvSpPr>
          <p:spPr>
            <a:xfrm>
              <a:off x="5281352" y="6766560"/>
              <a:ext cx="1346662" cy="91440"/>
            </a:xfrm>
            <a:prstGeom prst="rect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xmlns="" id="{E2DE9C2A-B982-49D8-9116-52603B0C21F5}"/>
                </a:ext>
              </a:extLst>
            </p:cNvPr>
            <p:cNvSpPr/>
            <p:nvPr userDrawn="1"/>
          </p:nvSpPr>
          <p:spPr>
            <a:xfrm>
              <a:off x="6628014" y="6766560"/>
              <a:ext cx="1346662" cy="91440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xmlns="" id="{F2D46C14-2F83-4BD1-91DC-28A4B3AE4FF2}"/>
                </a:ext>
              </a:extLst>
            </p:cNvPr>
            <p:cNvSpPr/>
            <p:nvPr userDrawn="1"/>
          </p:nvSpPr>
          <p:spPr>
            <a:xfrm>
              <a:off x="7974676" y="6766560"/>
              <a:ext cx="1346662" cy="91440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xmlns="" id="{22491859-3E2B-4083-8D98-93254E72967C}"/>
                </a:ext>
              </a:extLst>
            </p:cNvPr>
            <p:cNvSpPr/>
            <p:nvPr userDrawn="1"/>
          </p:nvSpPr>
          <p:spPr>
            <a:xfrm>
              <a:off x="9321338" y="6766560"/>
              <a:ext cx="1346662" cy="9144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xmlns="" id="{69E08B0D-2571-44C4-B5E8-3C3FF5059F36}"/>
                </a:ext>
              </a:extLst>
            </p:cNvPr>
            <p:cNvSpPr/>
            <p:nvPr userDrawn="1"/>
          </p:nvSpPr>
          <p:spPr>
            <a:xfrm>
              <a:off x="10668000" y="6766560"/>
              <a:ext cx="1524000" cy="9144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/>
            </a:p>
          </p:txBody>
        </p:sp>
      </p:grpSp>
      <p:pic>
        <p:nvPicPr>
          <p:cNvPr id="46" name="Picture 45" descr="A close up of a sign&#10;&#10;Description generated with very high confidence">
            <a:extLst>
              <a:ext uri="{FF2B5EF4-FFF2-40B4-BE49-F238E27FC236}">
                <a16:creationId xmlns:a16="http://schemas.microsoft.com/office/drawing/2014/main" xmlns="" id="{48680F63-86D9-4A8F-8B73-E376D6A10BF1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72423" y="171450"/>
            <a:ext cx="1267698" cy="349236"/>
          </a:xfrm>
          <a:prstGeom prst="rect">
            <a:avLst/>
          </a:prstGeom>
        </p:spPr>
      </p:pic>
      <p:sp>
        <p:nvSpPr>
          <p:cNvPr id="47" name="Rectangle 46">
            <a:extLst>
              <a:ext uri="{FF2B5EF4-FFF2-40B4-BE49-F238E27FC236}">
                <a16:creationId xmlns:a16="http://schemas.microsoft.com/office/drawing/2014/main" xmlns="" id="{63AC750C-BE37-4835-AE2E-FD61F5E67A5A}"/>
              </a:ext>
            </a:extLst>
          </p:cNvPr>
          <p:cNvSpPr/>
          <p:nvPr/>
        </p:nvSpPr>
        <p:spPr>
          <a:xfrm>
            <a:off x="11231881" y="76200"/>
            <a:ext cx="45719" cy="5524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8" name="object 8"/>
          <p:cNvSpPr/>
          <p:nvPr/>
        </p:nvSpPr>
        <p:spPr>
          <a:xfrm>
            <a:off x="9372600" y="3252846"/>
            <a:ext cx="2624072" cy="2624072"/>
          </a:xfrm>
          <a:custGeom>
            <a:avLst/>
            <a:gdLst/>
            <a:ahLst/>
            <a:cxnLst/>
            <a:rect l="l" t="t" r="r" b="b"/>
            <a:pathLst>
              <a:path w="1644015" h="1644014">
                <a:moveTo>
                  <a:pt x="821753" y="0"/>
                </a:moveTo>
                <a:lnTo>
                  <a:pt x="754356" y="2724"/>
                </a:lnTo>
                <a:lnTo>
                  <a:pt x="688459" y="10755"/>
                </a:lnTo>
                <a:lnTo>
                  <a:pt x="624274" y="23882"/>
                </a:lnTo>
                <a:lnTo>
                  <a:pt x="562013" y="41894"/>
                </a:lnTo>
                <a:lnTo>
                  <a:pt x="501887" y="64578"/>
                </a:lnTo>
                <a:lnTo>
                  <a:pt x="444108" y="91724"/>
                </a:lnTo>
                <a:lnTo>
                  <a:pt x="388886" y="123119"/>
                </a:lnTo>
                <a:lnTo>
                  <a:pt x="336434" y="158552"/>
                </a:lnTo>
                <a:lnTo>
                  <a:pt x="286962" y="197813"/>
                </a:lnTo>
                <a:lnTo>
                  <a:pt x="240684" y="240688"/>
                </a:lnTo>
                <a:lnTo>
                  <a:pt x="197808" y="286968"/>
                </a:lnTo>
                <a:lnTo>
                  <a:pt x="158549" y="336439"/>
                </a:lnTo>
                <a:lnTo>
                  <a:pt x="123116" y="388892"/>
                </a:lnTo>
                <a:lnTo>
                  <a:pt x="91721" y="444113"/>
                </a:lnTo>
                <a:lnTo>
                  <a:pt x="64576" y="501893"/>
                </a:lnTo>
                <a:lnTo>
                  <a:pt x="41893" y="562018"/>
                </a:lnTo>
                <a:lnTo>
                  <a:pt x="23882" y="624279"/>
                </a:lnTo>
                <a:lnTo>
                  <a:pt x="10755" y="688462"/>
                </a:lnTo>
                <a:lnTo>
                  <a:pt x="2724" y="754357"/>
                </a:lnTo>
                <a:lnTo>
                  <a:pt x="0" y="821753"/>
                </a:lnTo>
                <a:lnTo>
                  <a:pt x="2724" y="889150"/>
                </a:lnTo>
                <a:lnTo>
                  <a:pt x="10755" y="955047"/>
                </a:lnTo>
                <a:lnTo>
                  <a:pt x="23882" y="1019232"/>
                </a:lnTo>
                <a:lnTo>
                  <a:pt x="41893" y="1081493"/>
                </a:lnTo>
                <a:lnTo>
                  <a:pt x="64576" y="1141619"/>
                </a:lnTo>
                <a:lnTo>
                  <a:pt x="91721" y="1199398"/>
                </a:lnTo>
                <a:lnTo>
                  <a:pt x="123116" y="1254620"/>
                </a:lnTo>
                <a:lnTo>
                  <a:pt x="158549" y="1307072"/>
                </a:lnTo>
                <a:lnTo>
                  <a:pt x="197808" y="1356544"/>
                </a:lnTo>
                <a:lnTo>
                  <a:pt x="240684" y="1402822"/>
                </a:lnTo>
                <a:lnTo>
                  <a:pt x="286962" y="1445698"/>
                </a:lnTo>
                <a:lnTo>
                  <a:pt x="336434" y="1484957"/>
                </a:lnTo>
                <a:lnTo>
                  <a:pt x="388886" y="1520390"/>
                </a:lnTo>
                <a:lnTo>
                  <a:pt x="444108" y="1551785"/>
                </a:lnTo>
                <a:lnTo>
                  <a:pt x="501887" y="1578930"/>
                </a:lnTo>
                <a:lnTo>
                  <a:pt x="562013" y="1601613"/>
                </a:lnTo>
                <a:lnTo>
                  <a:pt x="624274" y="1619624"/>
                </a:lnTo>
                <a:lnTo>
                  <a:pt x="688459" y="1632751"/>
                </a:lnTo>
                <a:lnTo>
                  <a:pt x="754356" y="1640782"/>
                </a:lnTo>
                <a:lnTo>
                  <a:pt x="821753" y="1643506"/>
                </a:lnTo>
                <a:lnTo>
                  <a:pt x="889150" y="1640782"/>
                </a:lnTo>
                <a:lnTo>
                  <a:pt x="955047" y="1632751"/>
                </a:lnTo>
                <a:lnTo>
                  <a:pt x="1019232" y="1619624"/>
                </a:lnTo>
                <a:lnTo>
                  <a:pt x="1081493" y="1601613"/>
                </a:lnTo>
                <a:lnTo>
                  <a:pt x="1141619" y="1578930"/>
                </a:lnTo>
                <a:lnTo>
                  <a:pt x="1199398" y="1551785"/>
                </a:lnTo>
                <a:lnTo>
                  <a:pt x="1254620" y="1520390"/>
                </a:lnTo>
                <a:lnTo>
                  <a:pt x="1307072" y="1484957"/>
                </a:lnTo>
                <a:lnTo>
                  <a:pt x="1356544" y="1445698"/>
                </a:lnTo>
                <a:lnTo>
                  <a:pt x="1402822" y="1402822"/>
                </a:lnTo>
                <a:lnTo>
                  <a:pt x="1445698" y="1356544"/>
                </a:lnTo>
                <a:lnTo>
                  <a:pt x="1484957" y="1307072"/>
                </a:lnTo>
                <a:lnTo>
                  <a:pt x="1520390" y="1254620"/>
                </a:lnTo>
                <a:lnTo>
                  <a:pt x="1551785" y="1199398"/>
                </a:lnTo>
                <a:lnTo>
                  <a:pt x="1578930" y="1141619"/>
                </a:lnTo>
                <a:lnTo>
                  <a:pt x="1601613" y="1081493"/>
                </a:lnTo>
                <a:lnTo>
                  <a:pt x="1619624" y="1019232"/>
                </a:lnTo>
                <a:lnTo>
                  <a:pt x="1632751" y="955047"/>
                </a:lnTo>
                <a:lnTo>
                  <a:pt x="1640782" y="889150"/>
                </a:lnTo>
                <a:lnTo>
                  <a:pt x="1643506" y="821753"/>
                </a:lnTo>
                <a:lnTo>
                  <a:pt x="1640782" y="754357"/>
                </a:lnTo>
                <a:lnTo>
                  <a:pt x="1632751" y="688462"/>
                </a:lnTo>
                <a:lnTo>
                  <a:pt x="1619624" y="624279"/>
                </a:lnTo>
                <a:lnTo>
                  <a:pt x="1601613" y="562018"/>
                </a:lnTo>
                <a:lnTo>
                  <a:pt x="1578930" y="501893"/>
                </a:lnTo>
                <a:lnTo>
                  <a:pt x="1551785" y="444113"/>
                </a:lnTo>
                <a:lnTo>
                  <a:pt x="1520390" y="388892"/>
                </a:lnTo>
                <a:lnTo>
                  <a:pt x="1484957" y="336439"/>
                </a:lnTo>
                <a:lnTo>
                  <a:pt x="1445698" y="286968"/>
                </a:lnTo>
                <a:lnTo>
                  <a:pt x="1402822" y="240688"/>
                </a:lnTo>
                <a:lnTo>
                  <a:pt x="1356544" y="197813"/>
                </a:lnTo>
                <a:lnTo>
                  <a:pt x="1307072" y="158552"/>
                </a:lnTo>
                <a:lnTo>
                  <a:pt x="1254620" y="123119"/>
                </a:lnTo>
                <a:lnTo>
                  <a:pt x="1199398" y="91724"/>
                </a:lnTo>
                <a:lnTo>
                  <a:pt x="1141619" y="64578"/>
                </a:lnTo>
                <a:lnTo>
                  <a:pt x="1081493" y="41894"/>
                </a:lnTo>
                <a:lnTo>
                  <a:pt x="1019232" y="23882"/>
                </a:lnTo>
                <a:lnTo>
                  <a:pt x="955047" y="10755"/>
                </a:lnTo>
                <a:lnTo>
                  <a:pt x="889150" y="2724"/>
                </a:lnTo>
                <a:lnTo>
                  <a:pt x="821753" y="0"/>
                </a:lnTo>
                <a:close/>
              </a:path>
            </a:pathLst>
          </a:custGeom>
          <a:solidFill>
            <a:srgbClr val="D2232A"/>
          </a:solidFill>
        </p:spPr>
        <p:txBody>
          <a:bodyPr wrap="square" lIns="0" tIns="0" rIns="0" bIns="0" rtlCol="0"/>
          <a:lstStyle/>
          <a:p>
            <a:endParaRPr>
              <a:solidFill>
                <a:schemeClr val="bg2"/>
              </a:solidFill>
            </a:endParaRPr>
          </a:p>
        </p:txBody>
      </p:sp>
      <p:pic>
        <p:nvPicPr>
          <p:cNvPr id="5122" name="Picture 2" descr="D:\benk\2018\compro 2018\cetak\BI compro 2018 Folder\Links\light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0555" y="2588891"/>
            <a:ext cx="2978735" cy="3701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D:\benk\2018\compro 2018\cetak\BI compro 2018 Folder\Links\VideoPro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2510" y="1044183"/>
            <a:ext cx="1729887" cy="1356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D:\benk\2018\compro 2018\cetak\BI compro 2018 Folder\Links\6843a17f2fc4f95bddb5c78532450bcd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9986" y="4617841"/>
            <a:ext cx="2096214" cy="904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D:\benk\2018\compro 2018\ppt\11223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748" y="1200203"/>
            <a:ext cx="3939966" cy="2777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D:\benk\2018\compro 2018\ppt\122512141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2351" y="3660472"/>
            <a:ext cx="3482049" cy="2454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7" name="Picture 7" descr="D:\benk\2018\compro 2018\ppt\[]I[]P]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846" y="1528651"/>
            <a:ext cx="3024188" cy="2131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7"/>
          <p:cNvSpPr/>
          <p:nvPr/>
        </p:nvSpPr>
        <p:spPr>
          <a:xfrm>
            <a:off x="5845525" y="1044275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9155742" y="1044275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8990276" y="6904043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35" name="Picture 534">
            <a:extLst>
              <a:ext uri="{FF2B5EF4-FFF2-40B4-BE49-F238E27FC236}">
                <a16:creationId xmlns:a16="http://schemas.microsoft.com/office/drawing/2014/main" xmlns="" id="{0C2AFCA8-E6F6-44D1-A77F-BCC59E5307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5366" y="325125"/>
            <a:ext cx="5448432" cy="957317"/>
          </a:xfrm>
          <a:prstGeom prst="rect">
            <a:avLst/>
          </a:prstGeom>
        </p:spPr>
      </p:pic>
      <p:pic>
        <p:nvPicPr>
          <p:cNvPr id="537" name="Picture 536">
            <a:extLst>
              <a:ext uri="{FF2B5EF4-FFF2-40B4-BE49-F238E27FC236}">
                <a16:creationId xmlns:a16="http://schemas.microsoft.com/office/drawing/2014/main" xmlns="" id="{00624E91-A8C8-41FE-90A2-8B260E13AEF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0304" y="3317105"/>
            <a:ext cx="3752096" cy="1584963"/>
          </a:xfrm>
          <a:prstGeom prst="rect">
            <a:avLst/>
          </a:prstGeom>
        </p:spPr>
      </p:pic>
      <p:pic>
        <p:nvPicPr>
          <p:cNvPr id="539" name="Picture 538">
            <a:extLst>
              <a:ext uri="{FF2B5EF4-FFF2-40B4-BE49-F238E27FC236}">
                <a16:creationId xmlns:a16="http://schemas.microsoft.com/office/drawing/2014/main" xmlns="" id="{C7DC5A90-1FFC-4F26-BCE6-0E68C4565C3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735" y="1617915"/>
            <a:ext cx="4724410" cy="1228346"/>
          </a:xfrm>
          <a:prstGeom prst="rect">
            <a:avLst/>
          </a:prstGeom>
        </p:spPr>
      </p:pic>
      <p:pic>
        <p:nvPicPr>
          <p:cNvPr id="541" name="Picture 540">
            <a:extLst>
              <a:ext uri="{FF2B5EF4-FFF2-40B4-BE49-F238E27FC236}">
                <a16:creationId xmlns:a16="http://schemas.microsoft.com/office/drawing/2014/main" xmlns="" id="{1EAEFB1E-5CCF-4ACA-B1C1-AD6E5E2E151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773" y="5206603"/>
            <a:ext cx="4361654" cy="1387672"/>
          </a:xfrm>
          <a:prstGeom prst="rect">
            <a:avLst/>
          </a:prstGeom>
        </p:spPr>
      </p:pic>
      <p:pic>
        <p:nvPicPr>
          <p:cNvPr id="543" name="Picture 542">
            <a:extLst>
              <a:ext uri="{FF2B5EF4-FFF2-40B4-BE49-F238E27FC236}">
                <a16:creationId xmlns:a16="http://schemas.microsoft.com/office/drawing/2014/main" xmlns="" id="{2FDA8FBB-93A5-4C30-A77B-9EAA418C277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5206603"/>
            <a:ext cx="3619252" cy="1427664"/>
          </a:xfrm>
          <a:prstGeom prst="rect">
            <a:avLst/>
          </a:prstGeom>
        </p:spPr>
      </p:pic>
      <p:grpSp>
        <p:nvGrpSpPr>
          <p:cNvPr id="547" name="Group 546">
            <a:extLst>
              <a:ext uri="{FF2B5EF4-FFF2-40B4-BE49-F238E27FC236}">
                <a16:creationId xmlns:a16="http://schemas.microsoft.com/office/drawing/2014/main" xmlns="" id="{F52DE294-FCD7-4648-8309-174D7142DD4A}"/>
              </a:ext>
            </a:extLst>
          </p:cNvPr>
          <p:cNvGrpSpPr/>
          <p:nvPr/>
        </p:nvGrpSpPr>
        <p:grpSpPr>
          <a:xfrm>
            <a:off x="6531814" y="1517395"/>
            <a:ext cx="5520108" cy="1364858"/>
            <a:chOff x="5262332" y="2852134"/>
            <a:chExt cx="4567468" cy="1129316"/>
          </a:xfrm>
        </p:grpSpPr>
        <p:pic>
          <p:nvPicPr>
            <p:cNvPr id="545" name="Picture 544">
              <a:extLst>
                <a:ext uri="{FF2B5EF4-FFF2-40B4-BE49-F238E27FC236}">
                  <a16:creationId xmlns:a16="http://schemas.microsoft.com/office/drawing/2014/main" xmlns="" id="{20770D13-FBA7-4625-A0B1-455ED22E56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515" b="30302"/>
            <a:stretch/>
          </p:blipFill>
          <p:spPr>
            <a:xfrm>
              <a:off x="5262332" y="2852134"/>
              <a:ext cx="4567468" cy="1129315"/>
            </a:xfrm>
            <a:prstGeom prst="rect">
              <a:avLst/>
            </a:prstGeom>
          </p:spPr>
        </p:pic>
        <p:sp>
          <p:nvSpPr>
            <p:cNvPr id="546" name="Rectangle 545">
              <a:extLst>
                <a:ext uri="{FF2B5EF4-FFF2-40B4-BE49-F238E27FC236}">
                  <a16:creationId xmlns:a16="http://schemas.microsoft.com/office/drawing/2014/main" xmlns="" id="{35F094C7-FC39-44E6-9204-03EF2C12207A}"/>
                </a:ext>
              </a:extLst>
            </p:cNvPr>
            <p:cNvSpPr/>
            <p:nvPr/>
          </p:nvSpPr>
          <p:spPr>
            <a:xfrm>
              <a:off x="9067800" y="3600450"/>
              <a:ext cx="762000" cy="381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F5589699-3098-4162-91B0-C09A0781F455}"/>
              </a:ext>
            </a:extLst>
          </p:cNvPr>
          <p:cNvGrpSpPr/>
          <p:nvPr/>
        </p:nvGrpSpPr>
        <p:grpSpPr>
          <a:xfrm>
            <a:off x="0" y="7114821"/>
            <a:ext cx="12801600" cy="91172"/>
            <a:chOff x="-8313" y="6766560"/>
            <a:chExt cx="12200313" cy="91440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xmlns="" id="{AC42399A-20A7-41D2-A04E-54521D478C5E}"/>
                </a:ext>
              </a:extLst>
            </p:cNvPr>
            <p:cNvSpPr/>
            <p:nvPr userDrawn="1"/>
          </p:nvSpPr>
          <p:spPr>
            <a:xfrm>
              <a:off x="-8313" y="6766560"/>
              <a:ext cx="1346662" cy="9144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7F5E0CD1-FDD1-4292-9F55-5E2662A9F4BF}"/>
                </a:ext>
              </a:extLst>
            </p:cNvPr>
            <p:cNvSpPr/>
            <p:nvPr userDrawn="1"/>
          </p:nvSpPr>
          <p:spPr>
            <a:xfrm>
              <a:off x="1338349" y="6766560"/>
              <a:ext cx="1346662" cy="9144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xmlns="" id="{AFA92CB6-F4B8-4BF7-B8C7-25D74C6645F1}"/>
                </a:ext>
              </a:extLst>
            </p:cNvPr>
            <p:cNvSpPr/>
            <p:nvPr userDrawn="1"/>
          </p:nvSpPr>
          <p:spPr>
            <a:xfrm>
              <a:off x="2685011" y="6766560"/>
              <a:ext cx="1346662" cy="91440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xmlns="" id="{A2417A70-C1EC-4F08-9E37-D01760CEF34E}"/>
                </a:ext>
              </a:extLst>
            </p:cNvPr>
            <p:cNvSpPr/>
            <p:nvPr userDrawn="1"/>
          </p:nvSpPr>
          <p:spPr>
            <a:xfrm>
              <a:off x="4031673" y="6766560"/>
              <a:ext cx="1346662" cy="9144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xmlns="" id="{801C19CA-CD66-413F-B9E9-6E2A393C5CFB}"/>
                </a:ext>
              </a:extLst>
            </p:cNvPr>
            <p:cNvSpPr/>
            <p:nvPr userDrawn="1"/>
          </p:nvSpPr>
          <p:spPr>
            <a:xfrm>
              <a:off x="5281352" y="6766560"/>
              <a:ext cx="1346662" cy="91440"/>
            </a:xfrm>
            <a:prstGeom prst="rect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A9083946-848E-4348-9058-1E9FBBD7AE90}"/>
                </a:ext>
              </a:extLst>
            </p:cNvPr>
            <p:cNvSpPr/>
            <p:nvPr userDrawn="1"/>
          </p:nvSpPr>
          <p:spPr>
            <a:xfrm>
              <a:off x="6628014" y="6766560"/>
              <a:ext cx="1346662" cy="91440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xmlns="" id="{0E0C2383-0306-4428-BA68-B3B200850C01}"/>
                </a:ext>
              </a:extLst>
            </p:cNvPr>
            <p:cNvSpPr/>
            <p:nvPr userDrawn="1"/>
          </p:nvSpPr>
          <p:spPr>
            <a:xfrm>
              <a:off x="7974676" y="6766560"/>
              <a:ext cx="1346662" cy="91440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xmlns="" id="{4331EC7B-7188-4820-9F93-7660253BE7AD}"/>
                </a:ext>
              </a:extLst>
            </p:cNvPr>
            <p:cNvSpPr/>
            <p:nvPr userDrawn="1"/>
          </p:nvSpPr>
          <p:spPr>
            <a:xfrm>
              <a:off x="9321338" y="6766560"/>
              <a:ext cx="1346662" cy="9144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xmlns="" id="{BEEF3AA3-2865-40B2-9C83-8B440200176B}"/>
                </a:ext>
              </a:extLst>
            </p:cNvPr>
            <p:cNvSpPr/>
            <p:nvPr userDrawn="1"/>
          </p:nvSpPr>
          <p:spPr>
            <a:xfrm>
              <a:off x="10668000" y="6766560"/>
              <a:ext cx="1524000" cy="9144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/>
            </a:p>
          </p:txBody>
        </p:sp>
      </p:grpSp>
      <p:pic>
        <p:nvPicPr>
          <p:cNvPr id="24" name="Picture 23" descr="A close up of a sign&#10;&#10;Description generated with very high confidence">
            <a:extLst>
              <a:ext uri="{FF2B5EF4-FFF2-40B4-BE49-F238E27FC236}">
                <a16:creationId xmlns:a16="http://schemas.microsoft.com/office/drawing/2014/main" xmlns="" id="{BE5FA410-B6E2-4684-B056-B55AA2F67BC1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72423" y="171450"/>
            <a:ext cx="1267698" cy="349236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488DBA05-19E0-4FE1-A258-B974F6FBB394}"/>
              </a:ext>
            </a:extLst>
          </p:cNvPr>
          <p:cNvSpPr/>
          <p:nvPr/>
        </p:nvSpPr>
        <p:spPr>
          <a:xfrm>
            <a:off x="11231881" y="76200"/>
            <a:ext cx="45719" cy="5524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2">
            <a:extLst>
              <a:ext uri="{FF2B5EF4-FFF2-40B4-BE49-F238E27FC236}">
                <a16:creationId xmlns:a16="http://schemas.microsoft.com/office/drawing/2014/main" xmlns="" id="{92FC6BEF-679E-4392-B7A3-FC43FEAFA27E}"/>
              </a:ext>
            </a:extLst>
          </p:cNvPr>
          <p:cNvSpPr/>
          <p:nvPr/>
        </p:nvSpPr>
        <p:spPr>
          <a:xfrm>
            <a:off x="0" y="0"/>
            <a:ext cx="2743200" cy="7200265"/>
          </a:xfrm>
          <a:custGeom>
            <a:avLst/>
            <a:gdLst/>
            <a:ahLst/>
            <a:cxnLst/>
            <a:rect l="l" t="t" r="r" b="b"/>
            <a:pathLst>
              <a:path w="2111375" h="7200265">
                <a:moveTo>
                  <a:pt x="0" y="7199998"/>
                </a:moveTo>
                <a:lnTo>
                  <a:pt x="2111298" y="7199998"/>
                </a:lnTo>
                <a:lnTo>
                  <a:pt x="2111298" y="0"/>
                </a:lnTo>
                <a:lnTo>
                  <a:pt x="0" y="0"/>
                </a:lnTo>
                <a:lnTo>
                  <a:pt x="0" y="7199998"/>
                </a:lnTo>
                <a:close/>
              </a:path>
            </a:pathLst>
          </a:custGeom>
          <a:solidFill>
            <a:srgbClr val="005B9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6674975" y="700209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6674975" y="1641774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xmlns="" id="{26A0DE3A-2BCF-4C29-8D57-E1B948CCD2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8990" y="1543050"/>
            <a:ext cx="5022010" cy="442741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5C4CD3B-7B7E-4F44-B6D1-3A924095EC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941" y="1903414"/>
            <a:ext cx="2530059" cy="3706689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378AFFE7-65C2-4D1C-B8A6-8379223ED97B}"/>
              </a:ext>
            </a:extLst>
          </p:cNvPr>
          <p:cNvGrpSpPr/>
          <p:nvPr/>
        </p:nvGrpSpPr>
        <p:grpSpPr>
          <a:xfrm>
            <a:off x="0" y="7114821"/>
            <a:ext cx="12801600" cy="91172"/>
            <a:chOff x="-8313" y="6766560"/>
            <a:chExt cx="12200313" cy="9144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xmlns="" id="{929A46AB-FD27-4D0F-A77D-39C0847175E5}"/>
                </a:ext>
              </a:extLst>
            </p:cNvPr>
            <p:cNvSpPr/>
            <p:nvPr userDrawn="1"/>
          </p:nvSpPr>
          <p:spPr>
            <a:xfrm>
              <a:off x="-8313" y="6766560"/>
              <a:ext cx="1346662" cy="9144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xmlns="" id="{35F4208E-13F1-4A88-BF66-09CA136C0FC6}"/>
                </a:ext>
              </a:extLst>
            </p:cNvPr>
            <p:cNvSpPr/>
            <p:nvPr userDrawn="1"/>
          </p:nvSpPr>
          <p:spPr>
            <a:xfrm>
              <a:off x="1338349" y="6766560"/>
              <a:ext cx="1346662" cy="9144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B00B532E-E938-46B3-8FB9-A6F4453E0917}"/>
                </a:ext>
              </a:extLst>
            </p:cNvPr>
            <p:cNvSpPr/>
            <p:nvPr userDrawn="1"/>
          </p:nvSpPr>
          <p:spPr>
            <a:xfrm>
              <a:off x="2685011" y="6766560"/>
              <a:ext cx="1346662" cy="91440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439F25BF-E477-49F4-940A-20694427777F}"/>
                </a:ext>
              </a:extLst>
            </p:cNvPr>
            <p:cNvSpPr/>
            <p:nvPr userDrawn="1"/>
          </p:nvSpPr>
          <p:spPr>
            <a:xfrm>
              <a:off x="4031673" y="6766560"/>
              <a:ext cx="1346662" cy="9144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xmlns="" id="{C449E80A-7B04-46F4-9439-639198A40E66}"/>
                </a:ext>
              </a:extLst>
            </p:cNvPr>
            <p:cNvSpPr/>
            <p:nvPr userDrawn="1"/>
          </p:nvSpPr>
          <p:spPr>
            <a:xfrm>
              <a:off x="5281352" y="6766560"/>
              <a:ext cx="1346662" cy="91440"/>
            </a:xfrm>
            <a:prstGeom prst="rect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9EC45328-E745-45CE-8C2D-77F2DC13971F}"/>
                </a:ext>
              </a:extLst>
            </p:cNvPr>
            <p:cNvSpPr/>
            <p:nvPr userDrawn="1"/>
          </p:nvSpPr>
          <p:spPr>
            <a:xfrm>
              <a:off x="6628014" y="6766560"/>
              <a:ext cx="1346662" cy="91440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xmlns="" id="{8E3E1032-8AD9-4BAC-AD0F-4196A8E42077}"/>
                </a:ext>
              </a:extLst>
            </p:cNvPr>
            <p:cNvSpPr/>
            <p:nvPr userDrawn="1"/>
          </p:nvSpPr>
          <p:spPr>
            <a:xfrm>
              <a:off x="7974676" y="6766560"/>
              <a:ext cx="1346662" cy="91440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xmlns="" id="{140D535C-F125-48FA-AF00-08C0174F3782}"/>
                </a:ext>
              </a:extLst>
            </p:cNvPr>
            <p:cNvSpPr/>
            <p:nvPr userDrawn="1"/>
          </p:nvSpPr>
          <p:spPr>
            <a:xfrm>
              <a:off x="9321338" y="6766560"/>
              <a:ext cx="1346662" cy="9144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xmlns="" id="{6F8D0902-F8F4-4E9E-BD50-10EF5F508992}"/>
                </a:ext>
              </a:extLst>
            </p:cNvPr>
            <p:cNvSpPr/>
            <p:nvPr userDrawn="1"/>
          </p:nvSpPr>
          <p:spPr>
            <a:xfrm>
              <a:off x="10668000" y="6766560"/>
              <a:ext cx="1524000" cy="9144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/>
            </a:p>
          </p:txBody>
        </p:sp>
      </p:grpSp>
      <p:pic>
        <p:nvPicPr>
          <p:cNvPr id="20" name="Picture 19" descr="A close up of a sign&#10;&#10;Description generated with very high confidence">
            <a:extLst>
              <a:ext uri="{FF2B5EF4-FFF2-40B4-BE49-F238E27FC236}">
                <a16:creationId xmlns:a16="http://schemas.microsoft.com/office/drawing/2014/main" xmlns="" id="{4B8361A9-C2B1-4762-A1EA-9FA5A91B77C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72423" y="171450"/>
            <a:ext cx="1267698" cy="349236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97E5F08D-CA8C-4B64-AC15-B33E8D1B311A}"/>
              </a:ext>
            </a:extLst>
          </p:cNvPr>
          <p:cNvSpPr/>
          <p:nvPr/>
        </p:nvSpPr>
        <p:spPr>
          <a:xfrm>
            <a:off x="11231881" y="76200"/>
            <a:ext cx="45719" cy="5524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pic>
        <p:nvPicPr>
          <p:cNvPr id="6146" name="Picture 2" descr="D:\benk\2018\compro 2018\ppt\big store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7" t="1879" r="4209"/>
          <a:stretch/>
        </p:blipFill>
        <p:spPr bwMode="auto">
          <a:xfrm rot="20570185">
            <a:off x="8339239" y="1325408"/>
            <a:ext cx="3960838" cy="5221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Picture 101">
            <a:extLst>
              <a:ext uri="{FF2B5EF4-FFF2-40B4-BE49-F238E27FC236}">
                <a16:creationId xmlns:a16="http://schemas.microsoft.com/office/drawing/2014/main" xmlns="" id="{F312D83E-55EF-4D38-9434-F4F54ED102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4092" y="553330"/>
            <a:ext cx="3535448" cy="836512"/>
          </a:xfrm>
          <a:prstGeom prst="rect">
            <a:avLst/>
          </a:prstGeom>
        </p:spPr>
      </p:pic>
      <p:grpSp>
        <p:nvGrpSpPr>
          <p:cNvPr id="64" name="Group 63">
            <a:extLst>
              <a:ext uri="{FF2B5EF4-FFF2-40B4-BE49-F238E27FC236}">
                <a16:creationId xmlns:a16="http://schemas.microsoft.com/office/drawing/2014/main" xmlns="" id="{9002B024-4743-4E2E-A579-1C31EF0B857D}"/>
              </a:ext>
            </a:extLst>
          </p:cNvPr>
          <p:cNvGrpSpPr/>
          <p:nvPr/>
        </p:nvGrpSpPr>
        <p:grpSpPr>
          <a:xfrm>
            <a:off x="0" y="7114821"/>
            <a:ext cx="12801600" cy="91172"/>
            <a:chOff x="-8313" y="6766560"/>
            <a:chExt cx="12200313" cy="91440"/>
          </a:xfrm>
        </p:grpSpPr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xmlns="" id="{AB3FAC2C-0DEA-429B-9A77-164496143200}"/>
                </a:ext>
              </a:extLst>
            </p:cNvPr>
            <p:cNvSpPr/>
            <p:nvPr userDrawn="1"/>
          </p:nvSpPr>
          <p:spPr>
            <a:xfrm>
              <a:off x="-8313" y="6766560"/>
              <a:ext cx="1346662" cy="9144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xmlns="" id="{E4433E24-367C-459C-B864-139874498CD7}"/>
                </a:ext>
              </a:extLst>
            </p:cNvPr>
            <p:cNvSpPr/>
            <p:nvPr userDrawn="1"/>
          </p:nvSpPr>
          <p:spPr>
            <a:xfrm>
              <a:off x="1338349" y="6766560"/>
              <a:ext cx="1346662" cy="9144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/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xmlns="" id="{29FEAF16-227E-407C-8AE4-7E4F60A0EA0E}"/>
                </a:ext>
              </a:extLst>
            </p:cNvPr>
            <p:cNvSpPr/>
            <p:nvPr userDrawn="1"/>
          </p:nvSpPr>
          <p:spPr>
            <a:xfrm>
              <a:off x="2685011" y="6766560"/>
              <a:ext cx="1346662" cy="91440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xmlns="" id="{2C3ABCE1-180F-48CF-A77F-30E4B7A8AFB0}"/>
                </a:ext>
              </a:extLst>
            </p:cNvPr>
            <p:cNvSpPr/>
            <p:nvPr userDrawn="1"/>
          </p:nvSpPr>
          <p:spPr>
            <a:xfrm>
              <a:off x="4031673" y="6766560"/>
              <a:ext cx="1346662" cy="9144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/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xmlns="" id="{182A48CC-1227-451D-8790-32B4B14EB8BD}"/>
                </a:ext>
              </a:extLst>
            </p:cNvPr>
            <p:cNvSpPr/>
            <p:nvPr userDrawn="1"/>
          </p:nvSpPr>
          <p:spPr>
            <a:xfrm>
              <a:off x="5281352" y="6766560"/>
              <a:ext cx="1346662" cy="91440"/>
            </a:xfrm>
            <a:prstGeom prst="rect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xmlns="" id="{1606FCF1-6D69-4086-B6CE-54F8C7B1E91C}"/>
                </a:ext>
              </a:extLst>
            </p:cNvPr>
            <p:cNvSpPr/>
            <p:nvPr userDrawn="1"/>
          </p:nvSpPr>
          <p:spPr>
            <a:xfrm>
              <a:off x="6628014" y="6766560"/>
              <a:ext cx="1346662" cy="91440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/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xmlns="" id="{A3584DA8-C8BA-492E-A57B-3A90F6B4C006}"/>
                </a:ext>
              </a:extLst>
            </p:cNvPr>
            <p:cNvSpPr/>
            <p:nvPr userDrawn="1"/>
          </p:nvSpPr>
          <p:spPr>
            <a:xfrm>
              <a:off x="7974676" y="6766560"/>
              <a:ext cx="1346662" cy="91440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xmlns="" id="{060685DC-0E3C-4043-9BD1-68EDEAD9D8A1}"/>
                </a:ext>
              </a:extLst>
            </p:cNvPr>
            <p:cNvSpPr/>
            <p:nvPr userDrawn="1"/>
          </p:nvSpPr>
          <p:spPr>
            <a:xfrm>
              <a:off x="9321338" y="6766560"/>
              <a:ext cx="1346662" cy="9144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/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xmlns="" id="{52B6DFA1-4E61-452D-8205-502C3D3287D6}"/>
                </a:ext>
              </a:extLst>
            </p:cNvPr>
            <p:cNvSpPr/>
            <p:nvPr userDrawn="1"/>
          </p:nvSpPr>
          <p:spPr>
            <a:xfrm>
              <a:off x="10668000" y="6766560"/>
              <a:ext cx="1524000" cy="9144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/>
            </a:p>
          </p:txBody>
        </p:sp>
      </p:grpSp>
      <p:pic>
        <p:nvPicPr>
          <p:cNvPr id="74" name="Picture 73" descr="A close up of a sign&#10;&#10;Description generated with very high confidence">
            <a:extLst>
              <a:ext uri="{FF2B5EF4-FFF2-40B4-BE49-F238E27FC236}">
                <a16:creationId xmlns:a16="http://schemas.microsoft.com/office/drawing/2014/main" xmlns="" id="{63019A25-8F0A-4E1A-9B7E-6DD78CD4D8A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72423" y="171450"/>
            <a:ext cx="1267698" cy="349236"/>
          </a:xfrm>
          <a:prstGeom prst="rect">
            <a:avLst/>
          </a:prstGeom>
        </p:spPr>
      </p:pic>
      <p:sp>
        <p:nvSpPr>
          <p:cNvPr id="75" name="Rectangle 74">
            <a:extLst>
              <a:ext uri="{FF2B5EF4-FFF2-40B4-BE49-F238E27FC236}">
                <a16:creationId xmlns:a16="http://schemas.microsoft.com/office/drawing/2014/main" xmlns="" id="{B5E22F64-2D94-4ED7-A9C5-778D135ABE6B}"/>
              </a:ext>
            </a:extLst>
          </p:cNvPr>
          <p:cNvSpPr/>
          <p:nvPr/>
        </p:nvSpPr>
        <p:spPr>
          <a:xfrm>
            <a:off x="11231881" y="76200"/>
            <a:ext cx="45719" cy="5524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pic>
        <p:nvPicPr>
          <p:cNvPr id="7170" name="Picture 2" descr="D:\benk\2018\compro 2018\ppt\JKHJKHJK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33" b="12484"/>
          <a:stretch/>
        </p:blipFill>
        <p:spPr bwMode="auto">
          <a:xfrm>
            <a:off x="-289286" y="1156996"/>
            <a:ext cx="13319486" cy="5579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"/>
            <a:ext cx="12801599" cy="7200265"/>
          </a:xfrm>
          <a:custGeom>
            <a:avLst/>
            <a:gdLst/>
            <a:ahLst/>
            <a:cxnLst/>
            <a:rect l="l" t="t" r="r" b="b"/>
            <a:pathLst>
              <a:path w="7200265" h="7200265">
                <a:moveTo>
                  <a:pt x="0" y="7199998"/>
                </a:moveTo>
                <a:lnTo>
                  <a:pt x="7199998" y="7199998"/>
                </a:lnTo>
                <a:lnTo>
                  <a:pt x="7199998" y="0"/>
                </a:lnTo>
                <a:lnTo>
                  <a:pt x="0" y="0"/>
                </a:lnTo>
                <a:lnTo>
                  <a:pt x="0" y="7199998"/>
                </a:lnTo>
                <a:close/>
              </a:path>
            </a:pathLst>
          </a:custGeom>
          <a:solidFill>
            <a:srgbClr val="005B9E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B888A9AB-829E-47F8-8717-7028CEC9A8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1" y="2914650"/>
            <a:ext cx="11303976" cy="1447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3999C6A-7364-4C01-B20E-8CF07A813E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4971" y="520686"/>
            <a:ext cx="10486029" cy="6261135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-8915" y="-325"/>
            <a:ext cx="2952000" cy="719999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516871" y="1816085"/>
            <a:ext cx="8598929" cy="234003"/>
          </a:xfrm>
          <a:custGeom>
            <a:avLst/>
            <a:gdLst/>
            <a:ahLst/>
            <a:cxnLst/>
            <a:rect l="l" t="t" r="r" b="b"/>
            <a:pathLst>
              <a:path w="3493134">
                <a:moveTo>
                  <a:pt x="0" y="0"/>
                </a:moveTo>
                <a:lnTo>
                  <a:pt x="3492969" y="0"/>
                </a:lnTo>
              </a:path>
            </a:pathLst>
          </a:custGeom>
          <a:ln w="25400">
            <a:solidFill>
              <a:srgbClr val="0095D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028CAF2E-38B4-4F93-8523-E64EFCF79400}"/>
              </a:ext>
            </a:extLst>
          </p:cNvPr>
          <p:cNvSpPr/>
          <p:nvPr/>
        </p:nvSpPr>
        <p:spPr>
          <a:xfrm>
            <a:off x="7311138" y="2349486"/>
            <a:ext cx="45719" cy="57886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320025E8-844E-4BD9-8584-4BCBA93011D7}"/>
              </a:ext>
            </a:extLst>
          </p:cNvPr>
          <p:cNvSpPr/>
          <p:nvPr/>
        </p:nvSpPr>
        <p:spPr>
          <a:xfrm>
            <a:off x="9931862" y="2349486"/>
            <a:ext cx="45719" cy="57886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29D91B22-3AD8-4D84-8D9B-8721392B0500}"/>
              </a:ext>
            </a:extLst>
          </p:cNvPr>
          <p:cNvSpPr/>
          <p:nvPr/>
        </p:nvSpPr>
        <p:spPr>
          <a:xfrm>
            <a:off x="7311138" y="3259440"/>
            <a:ext cx="45719" cy="57886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3242726B-9F0D-4C87-A426-B2C40A9525EE}"/>
              </a:ext>
            </a:extLst>
          </p:cNvPr>
          <p:cNvSpPr/>
          <p:nvPr/>
        </p:nvSpPr>
        <p:spPr>
          <a:xfrm>
            <a:off x="9931862" y="3259440"/>
            <a:ext cx="45719" cy="57886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8ADD0B9F-CB7B-43F2-BF5B-9952DDD73655}"/>
              </a:ext>
            </a:extLst>
          </p:cNvPr>
          <p:cNvSpPr/>
          <p:nvPr/>
        </p:nvSpPr>
        <p:spPr>
          <a:xfrm>
            <a:off x="7311138" y="4115987"/>
            <a:ext cx="45719" cy="57886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xmlns="" id="{ABB75049-38B4-4743-89C8-14B4F4FDE703}"/>
              </a:ext>
            </a:extLst>
          </p:cNvPr>
          <p:cNvSpPr/>
          <p:nvPr/>
        </p:nvSpPr>
        <p:spPr>
          <a:xfrm>
            <a:off x="9931862" y="4115987"/>
            <a:ext cx="45719" cy="578860"/>
          </a:xfrm>
          <a:prstGeom prst="rect">
            <a:avLst/>
          </a:prstGeom>
          <a:solidFill>
            <a:srgbClr val="58B2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xmlns="" id="{C60C837C-27ED-484C-9B36-026DDC9A3640}"/>
              </a:ext>
            </a:extLst>
          </p:cNvPr>
          <p:cNvSpPr/>
          <p:nvPr/>
        </p:nvSpPr>
        <p:spPr>
          <a:xfrm>
            <a:off x="7311138" y="5052962"/>
            <a:ext cx="45719" cy="57886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xmlns="" id="{E8C95760-DBB8-4549-A65B-156C9B59C423}"/>
              </a:ext>
            </a:extLst>
          </p:cNvPr>
          <p:cNvSpPr/>
          <p:nvPr/>
        </p:nvSpPr>
        <p:spPr>
          <a:xfrm>
            <a:off x="9931862" y="5052962"/>
            <a:ext cx="45719" cy="5788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xmlns="" id="{917BE86D-8064-415F-9DB5-83B20C4835A5}"/>
              </a:ext>
            </a:extLst>
          </p:cNvPr>
          <p:cNvSpPr/>
          <p:nvPr/>
        </p:nvSpPr>
        <p:spPr>
          <a:xfrm>
            <a:off x="7311138" y="5941669"/>
            <a:ext cx="45719" cy="57886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xmlns="" id="{C7436638-9DE6-48C2-BDFD-89CAC2867704}"/>
              </a:ext>
            </a:extLst>
          </p:cNvPr>
          <p:cNvSpPr/>
          <p:nvPr/>
        </p:nvSpPr>
        <p:spPr>
          <a:xfrm>
            <a:off x="4244053" y="2349486"/>
            <a:ext cx="45719" cy="57886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xmlns="" id="{7A638D3E-FDB1-47CD-9A98-8C8931B848BA}"/>
              </a:ext>
            </a:extLst>
          </p:cNvPr>
          <p:cNvSpPr/>
          <p:nvPr/>
        </p:nvSpPr>
        <p:spPr>
          <a:xfrm>
            <a:off x="4244053" y="3259440"/>
            <a:ext cx="45719" cy="5788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xmlns="" id="{D4C01D87-FE89-497A-9642-05F30B28F099}"/>
              </a:ext>
            </a:extLst>
          </p:cNvPr>
          <p:cNvSpPr/>
          <p:nvPr/>
        </p:nvSpPr>
        <p:spPr>
          <a:xfrm>
            <a:off x="4244053" y="4115987"/>
            <a:ext cx="45719" cy="57886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xmlns="" id="{A615FDA6-21C6-4A0D-93CC-2B4FC4853510}"/>
              </a:ext>
            </a:extLst>
          </p:cNvPr>
          <p:cNvSpPr/>
          <p:nvPr/>
        </p:nvSpPr>
        <p:spPr>
          <a:xfrm>
            <a:off x="4244053" y="5052962"/>
            <a:ext cx="45719" cy="57886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xmlns="" id="{A1C07303-3C09-4ABC-800B-2105E5F577F4}"/>
              </a:ext>
            </a:extLst>
          </p:cNvPr>
          <p:cNvSpPr/>
          <p:nvPr/>
        </p:nvSpPr>
        <p:spPr>
          <a:xfrm>
            <a:off x="4244053" y="5941669"/>
            <a:ext cx="45719" cy="57886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grpSp>
        <p:nvGrpSpPr>
          <p:cNvPr id="72" name="Group 71">
            <a:extLst>
              <a:ext uri="{FF2B5EF4-FFF2-40B4-BE49-F238E27FC236}">
                <a16:creationId xmlns:a16="http://schemas.microsoft.com/office/drawing/2014/main" xmlns="" id="{2E959D32-1CDA-4BB8-8DDB-B2AF139DA262}"/>
              </a:ext>
            </a:extLst>
          </p:cNvPr>
          <p:cNvGrpSpPr/>
          <p:nvPr/>
        </p:nvGrpSpPr>
        <p:grpSpPr>
          <a:xfrm>
            <a:off x="0" y="7114821"/>
            <a:ext cx="12801600" cy="91172"/>
            <a:chOff x="-8313" y="6766560"/>
            <a:chExt cx="12200313" cy="91440"/>
          </a:xfrm>
        </p:grpSpPr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xmlns="" id="{70727755-47E9-4878-9A22-E449C6C7D2C2}"/>
                </a:ext>
              </a:extLst>
            </p:cNvPr>
            <p:cNvSpPr/>
            <p:nvPr userDrawn="1"/>
          </p:nvSpPr>
          <p:spPr>
            <a:xfrm>
              <a:off x="-8313" y="6766560"/>
              <a:ext cx="1346662" cy="9144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xmlns="" id="{5F37CA25-BE5F-4BA1-BC85-F234463AAA9E}"/>
                </a:ext>
              </a:extLst>
            </p:cNvPr>
            <p:cNvSpPr/>
            <p:nvPr userDrawn="1"/>
          </p:nvSpPr>
          <p:spPr>
            <a:xfrm>
              <a:off x="1338349" y="6766560"/>
              <a:ext cx="1346662" cy="9144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/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xmlns="" id="{A85D9797-DAEC-4999-9B63-BD942DB824D7}"/>
                </a:ext>
              </a:extLst>
            </p:cNvPr>
            <p:cNvSpPr/>
            <p:nvPr userDrawn="1"/>
          </p:nvSpPr>
          <p:spPr>
            <a:xfrm>
              <a:off x="2685011" y="6766560"/>
              <a:ext cx="1346662" cy="91440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xmlns="" id="{F83A8952-AB9D-4BAB-AF53-BFE181C2DE38}"/>
                </a:ext>
              </a:extLst>
            </p:cNvPr>
            <p:cNvSpPr/>
            <p:nvPr userDrawn="1"/>
          </p:nvSpPr>
          <p:spPr>
            <a:xfrm>
              <a:off x="4031673" y="6766560"/>
              <a:ext cx="1346662" cy="9144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/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xmlns="" id="{F9F36980-5717-4A9B-B167-563FBB4501AA}"/>
                </a:ext>
              </a:extLst>
            </p:cNvPr>
            <p:cNvSpPr/>
            <p:nvPr userDrawn="1"/>
          </p:nvSpPr>
          <p:spPr>
            <a:xfrm>
              <a:off x="5281352" y="6766560"/>
              <a:ext cx="1346662" cy="91440"/>
            </a:xfrm>
            <a:prstGeom prst="rect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xmlns="" id="{5B267996-712D-4A79-9500-8461B80803C4}"/>
                </a:ext>
              </a:extLst>
            </p:cNvPr>
            <p:cNvSpPr/>
            <p:nvPr userDrawn="1"/>
          </p:nvSpPr>
          <p:spPr>
            <a:xfrm>
              <a:off x="6628014" y="6766560"/>
              <a:ext cx="1346662" cy="91440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/>
            </a:p>
          </p:txBody>
        </p: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xmlns="" id="{D1426F69-502F-44A0-B205-C2226079AE26}"/>
                </a:ext>
              </a:extLst>
            </p:cNvPr>
            <p:cNvSpPr/>
            <p:nvPr userDrawn="1"/>
          </p:nvSpPr>
          <p:spPr>
            <a:xfrm>
              <a:off x="7974676" y="6766560"/>
              <a:ext cx="1346662" cy="91440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xmlns="" id="{2DD674BA-2E23-47FB-A808-F41B676C3B91}"/>
                </a:ext>
              </a:extLst>
            </p:cNvPr>
            <p:cNvSpPr/>
            <p:nvPr userDrawn="1"/>
          </p:nvSpPr>
          <p:spPr>
            <a:xfrm>
              <a:off x="9321338" y="6766560"/>
              <a:ext cx="1346662" cy="9144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/>
            </a:p>
          </p:txBody>
        </p:sp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xmlns="" id="{92D0EA8C-0D42-45DF-82F6-31CDD192BD27}"/>
                </a:ext>
              </a:extLst>
            </p:cNvPr>
            <p:cNvSpPr/>
            <p:nvPr userDrawn="1"/>
          </p:nvSpPr>
          <p:spPr>
            <a:xfrm>
              <a:off x="10668000" y="6766560"/>
              <a:ext cx="1524000" cy="9144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/>
            </a:p>
          </p:txBody>
        </p:sp>
      </p:grpSp>
      <p:pic>
        <p:nvPicPr>
          <p:cNvPr id="82" name="Picture 81" descr="A close up of a sign&#10;&#10;Description generated with very high confidence">
            <a:extLst>
              <a:ext uri="{FF2B5EF4-FFF2-40B4-BE49-F238E27FC236}">
                <a16:creationId xmlns:a16="http://schemas.microsoft.com/office/drawing/2014/main" xmlns="" id="{232E96B7-260A-4938-AF4F-8C4B9403BE4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72423" y="171450"/>
            <a:ext cx="1267698" cy="349236"/>
          </a:xfrm>
          <a:prstGeom prst="rect">
            <a:avLst/>
          </a:prstGeom>
        </p:spPr>
      </p:pic>
      <p:sp>
        <p:nvSpPr>
          <p:cNvPr id="83" name="Rectangle 82">
            <a:extLst>
              <a:ext uri="{FF2B5EF4-FFF2-40B4-BE49-F238E27FC236}">
                <a16:creationId xmlns:a16="http://schemas.microsoft.com/office/drawing/2014/main" xmlns="" id="{5E8CD741-F15F-4BC2-B824-369AC3EF2BF6}"/>
              </a:ext>
            </a:extLst>
          </p:cNvPr>
          <p:cNvSpPr/>
          <p:nvPr/>
        </p:nvSpPr>
        <p:spPr>
          <a:xfrm>
            <a:off x="11231881" y="76200"/>
            <a:ext cx="45719" cy="5524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>
            <a:extLst>
              <a:ext uri="{FF2B5EF4-FFF2-40B4-BE49-F238E27FC236}">
                <a16:creationId xmlns:a16="http://schemas.microsoft.com/office/drawing/2014/main" xmlns="" id="{4F94E872-7FC6-41C0-A7D7-7D0E91A5FD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1870" y="1848964"/>
            <a:ext cx="9772735" cy="5200339"/>
          </a:xfrm>
          <a:prstGeom prst="rect">
            <a:avLst/>
          </a:prstGeom>
        </p:spPr>
      </p:pic>
      <p:sp>
        <p:nvSpPr>
          <p:cNvPr id="2" name="object 2"/>
          <p:cNvSpPr/>
          <p:nvPr/>
        </p:nvSpPr>
        <p:spPr>
          <a:xfrm>
            <a:off x="0" y="0"/>
            <a:ext cx="2475442" cy="7200265"/>
          </a:xfrm>
          <a:custGeom>
            <a:avLst/>
            <a:gdLst/>
            <a:ahLst/>
            <a:cxnLst/>
            <a:rect l="l" t="t" r="r" b="b"/>
            <a:pathLst>
              <a:path w="2111375" h="7200265">
                <a:moveTo>
                  <a:pt x="0" y="7199998"/>
                </a:moveTo>
                <a:lnTo>
                  <a:pt x="2111298" y="7199998"/>
                </a:lnTo>
                <a:lnTo>
                  <a:pt x="2111298" y="0"/>
                </a:lnTo>
                <a:lnTo>
                  <a:pt x="0" y="0"/>
                </a:lnTo>
                <a:lnTo>
                  <a:pt x="0" y="7199998"/>
                </a:lnTo>
                <a:close/>
              </a:path>
            </a:pathLst>
          </a:custGeom>
          <a:solidFill>
            <a:srgbClr val="005B9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861112" y="5093040"/>
            <a:ext cx="1654543" cy="110622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5" name="object 5"/>
          <p:cNvSpPr/>
          <p:nvPr/>
        </p:nvSpPr>
        <p:spPr>
          <a:xfrm>
            <a:off x="6808895" y="5093039"/>
            <a:ext cx="1654543" cy="110279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7" name="object 7"/>
          <p:cNvSpPr/>
          <p:nvPr/>
        </p:nvSpPr>
        <p:spPr>
          <a:xfrm>
            <a:off x="8759398" y="5093039"/>
            <a:ext cx="1654531" cy="110622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9" name="object 9"/>
          <p:cNvSpPr/>
          <p:nvPr/>
        </p:nvSpPr>
        <p:spPr>
          <a:xfrm>
            <a:off x="10739216" y="5093039"/>
            <a:ext cx="1658434" cy="110622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1" name="object 11"/>
          <p:cNvSpPr/>
          <p:nvPr/>
        </p:nvSpPr>
        <p:spPr>
          <a:xfrm>
            <a:off x="2931029" y="781050"/>
            <a:ext cx="1654541" cy="110609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3" name="object 13"/>
          <p:cNvSpPr/>
          <p:nvPr/>
        </p:nvSpPr>
        <p:spPr>
          <a:xfrm>
            <a:off x="4861112" y="781050"/>
            <a:ext cx="1654543" cy="111176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5" name="object 15"/>
          <p:cNvSpPr/>
          <p:nvPr/>
        </p:nvSpPr>
        <p:spPr>
          <a:xfrm>
            <a:off x="6780968" y="781050"/>
            <a:ext cx="1654541" cy="111965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7" name="object 17"/>
          <p:cNvSpPr/>
          <p:nvPr/>
        </p:nvSpPr>
        <p:spPr>
          <a:xfrm>
            <a:off x="8804592" y="781050"/>
            <a:ext cx="1654543" cy="1119652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9" name="object 19"/>
          <p:cNvSpPr/>
          <p:nvPr/>
        </p:nvSpPr>
        <p:spPr>
          <a:xfrm>
            <a:off x="10743897" y="781051"/>
            <a:ext cx="1623906" cy="1119652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1" name="object 21"/>
          <p:cNvSpPr/>
          <p:nvPr/>
        </p:nvSpPr>
        <p:spPr>
          <a:xfrm>
            <a:off x="2931027" y="2966970"/>
            <a:ext cx="1654543" cy="1113319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3" name="object 23"/>
          <p:cNvSpPr/>
          <p:nvPr/>
        </p:nvSpPr>
        <p:spPr>
          <a:xfrm>
            <a:off x="4886834" y="2966970"/>
            <a:ext cx="1654528" cy="1102791"/>
          </a:xfrm>
          <a:prstGeom prst="rect">
            <a:avLst/>
          </a:prstGeom>
          <a:blipFill>
            <a:blip r:embed="rId13" cstate="print"/>
            <a:stretch>
              <a:fillRect r="-16469"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5" name="object 25"/>
          <p:cNvSpPr/>
          <p:nvPr/>
        </p:nvSpPr>
        <p:spPr>
          <a:xfrm>
            <a:off x="6820683" y="2966970"/>
            <a:ext cx="1654536" cy="1119653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7" name="object 27"/>
          <p:cNvSpPr/>
          <p:nvPr/>
        </p:nvSpPr>
        <p:spPr>
          <a:xfrm>
            <a:off x="8786907" y="2966970"/>
            <a:ext cx="1654536" cy="1111762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9" name="object 29"/>
          <p:cNvSpPr/>
          <p:nvPr/>
        </p:nvSpPr>
        <p:spPr>
          <a:xfrm>
            <a:off x="10753131" y="2966970"/>
            <a:ext cx="1654543" cy="1102791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1" name="object 31"/>
          <p:cNvSpPr/>
          <p:nvPr/>
        </p:nvSpPr>
        <p:spPr>
          <a:xfrm>
            <a:off x="2931027" y="5093039"/>
            <a:ext cx="1654543" cy="1111501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xmlns="" id="{B6078216-92CA-4419-A70A-4BFA192BF1E2}"/>
              </a:ext>
            </a:extLst>
          </p:cNvPr>
          <p:cNvCxnSpPr/>
          <p:nvPr/>
        </p:nvCxnSpPr>
        <p:spPr>
          <a:xfrm>
            <a:off x="2909406" y="2782103"/>
            <a:ext cx="945642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xmlns="" id="{7ED39AB0-91B0-4E6F-AB86-9CA688FC4039}"/>
              </a:ext>
            </a:extLst>
          </p:cNvPr>
          <p:cNvCxnSpPr/>
          <p:nvPr/>
        </p:nvCxnSpPr>
        <p:spPr>
          <a:xfrm>
            <a:off x="2909406" y="4915703"/>
            <a:ext cx="945642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Rectangle 56">
            <a:extLst>
              <a:ext uri="{FF2B5EF4-FFF2-40B4-BE49-F238E27FC236}">
                <a16:creationId xmlns:a16="http://schemas.microsoft.com/office/drawing/2014/main" xmlns="" id="{E2E676AE-8598-4C6D-B988-C4219AB60C9C}"/>
              </a:ext>
            </a:extLst>
          </p:cNvPr>
          <p:cNvSpPr/>
          <p:nvPr/>
        </p:nvSpPr>
        <p:spPr>
          <a:xfrm>
            <a:off x="2057400" y="3393843"/>
            <a:ext cx="76200" cy="96161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9E387DC1-9F74-44E1-B865-F2C982637B33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34991" y="2584914"/>
            <a:ext cx="2658086" cy="1920406"/>
          </a:xfrm>
          <a:prstGeom prst="rect">
            <a:avLst/>
          </a:prstGeom>
        </p:spPr>
      </p:pic>
      <p:grpSp>
        <p:nvGrpSpPr>
          <p:cNvPr id="87" name="Group 86">
            <a:extLst>
              <a:ext uri="{FF2B5EF4-FFF2-40B4-BE49-F238E27FC236}">
                <a16:creationId xmlns:a16="http://schemas.microsoft.com/office/drawing/2014/main" xmlns="" id="{89D3FE40-967E-4E38-B3B4-8DD72C632DF7}"/>
              </a:ext>
            </a:extLst>
          </p:cNvPr>
          <p:cNvGrpSpPr/>
          <p:nvPr/>
        </p:nvGrpSpPr>
        <p:grpSpPr>
          <a:xfrm>
            <a:off x="0" y="7114821"/>
            <a:ext cx="12801600" cy="91172"/>
            <a:chOff x="-8313" y="6766560"/>
            <a:chExt cx="12200313" cy="91440"/>
          </a:xfrm>
        </p:grpSpPr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xmlns="" id="{0E2BAE0D-D6C8-4F22-A09A-B0FBDDF8D137}"/>
                </a:ext>
              </a:extLst>
            </p:cNvPr>
            <p:cNvSpPr/>
            <p:nvPr userDrawn="1"/>
          </p:nvSpPr>
          <p:spPr>
            <a:xfrm>
              <a:off x="-8313" y="6766560"/>
              <a:ext cx="1346662" cy="9144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xmlns="" id="{B38B3239-6AFE-4037-96B6-DFDBC3A52245}"/>
                </a:ext>
              </a:extLst>
            </p:cNvPr>
            <p:cNvSpPr/>
            <p:nvPr userDrawn="1"/>
          </p:nvSpPr>
          <p:spPr>
            <a:xfrm>
              <a:off x="1338349" y="6766560"/>
              <a:ext cx="1346662" cy="9144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/>
            </a:p>
          </p:txBody>
        </p:sp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xmlns="" id="{D6769DF8-5428-4117-B10A-5856A3F8D1D2}"/>
                </a:ext>
              </a:extLst>
            </p:cNvPr>
            <p:cNvSpPr/>
            <p:nvPr userDrawn="1"/>
          </p:nvSpPr>
          <p:spPr>
            <a:xfrm>
              <a:off x="2685011" y="6766560"/>
              <a:ext cx="1346662" cy="91440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xmlns="" id="{D9B07832-D33C-40B0-A74F-CC77CE14A53A}"/>
                </a:ext>
              </a:extLst>
            </p:cNvPr>
            <p:cNvSpPr/>
            <p:nvPr userDrawn="1"/>
          </p:nvSpPr>
          <p:spPr>
            <a:xfrm>
              <a:off x="4031673" y="6766560"/>
              <a:ext cx="1346662" cy="9144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/>
            </a:p>
          </p:txBody>
        </p:sp>
        <p:sp>
          <p:nvSpPr>
            <p:cNvPr id="92" name="Rectangle 91">
              <a:extLst>
                <a:ext uri="{FF2B5EF4-FFF2-40B4-BE49-F238E27FC236}">
                  <a16:creationId xmlns:a16="http://schemas.microsoft.com/office/drawing/2014/main" xmlns="" id="{4F506A87-13B8-4C11-9BBE-5A1D1B600049}"/>
                </a:ext>
              </a:extLst>
            </p:cNvPr>
            <p:cNvSpPr/>
            <p:nvPr userDrawn="1"/>
          </p:nvSpPr>
          <p:spPr>
            <a:xfrm>
              <a:off x="5281352" y="6766560"/>
              <a:ext cx="1346662" cy="91440"/>
            </a:xfrm>
            <a:prstGeom prst="rect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93" name="Rectangle 92">
              <a:extLst>
                <a:ext uri="{FF2B5EF4-FFF2-40B4-BE49-F238E27FC236}">
                  <a16:creationId xmlns:a16="http://schemas.microsoft.com/office/drawing/2014/main" xmlns="" id="{4D6FBCBF-7E14-42BE-91B1-0015CDFD3250}"/>
                </a:ext>
              </a:extLst>
            </p:cNvPr>
            <p:cNvSpPr/>
            <p:nvPr userDrawn="1"/>
          </p:nvSpPr>
          <p:spPr>
            <a:xfrm>
              <a:off x="6628014" y="6766560"/>
              <a:ext cx="1346662" cy="91440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/>
            </a:p>
          </p:txBody>
        </p:sp>
        <p:sp>
          <p:nvSpPr>
            <p:cNvPr id="94" name="Rectangle 93">
              <a:extLst>
                <a:ext uri="{FF2B5EF4-FFF2-40B4-BE49-F238E27FC236}">
                  <a16:creationId xmlns:a16="http://schemas.microsoft.com/office/drawing/2014/main" xmlns="" id="{0CDF2F94-4442-46E2-BFEA-D1EE0C511771}"/>
                </a:ext>
              </a:extLst>
            </p:cNvPr>
            <p:cNvSpPr/>
            <p:nvPr userDrawn="1"/>
          </p:nvSpPr>
          <p:spPr>
            <a:xfrm>
              <a:off x="7974676" y="6766560"/>
              <a:ext cx="1346662" cy="91440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xmlns="" id="{2F584493-4128-4633-B1FF-3524CF6EFC93}"/>
                </a:ext>
              </a:extLst>
            </p:cNvPr>
            <p:cNvSpPr/>
            <p:nvPr userDrawn="1"/>
          </p:nvSpPr>
          <p:spPr>
            <a:xfrm>
              <a:off x="9321338" y="6766560"/>
              <a:ext cx="1346662" cy="9144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/>
            </a:p>
          </p:txBody>
        </p:sp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xmlns="" id="{18BA53A9-7718-4BB9-BA78-AF8B53EF9B27}"/>
                </a:ext>
              </a:extLst>
            </p:cNvPr>
            <p:cNvSpPr/>
            <p:nvPr userDrawn="1"/>
          </p:nvSpPr>
          <p:spPr>
            <a:xfrm>
              <a:off x="10668000" y="6766560"/>
              <a:ext cx="1524000" cy="9144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/>
            </a:p>
          </p:txBody>
        </p:sp>
      </p:grpSp>
      <p:pic>
        <p:nvPicPr>
          <p:cNvPr id="97" name="Picture 96" descr="A close up of a sign&#10;&#10;Description generated with very high confidence">
            <a:extLst>
              <a:ext uri="{FF2B5EF4-FFF2-40B4-BE49-F238E27FC236}">
                <a16:creationId xmlns:a16="http://schemas.microsoft.com/office/drawing/2014/main" xmlns="" id="{771EAEBA-1AE4-4E0C-952D-175BDD3D04B2}"/>
              </a:ext>
            </a:extLst>
          </p:cNvPr>
          <p:cNvPicPr>
            <a:picLocks noChangeAspect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72423" y="171450"/>
            <a:ext cx="1267698" cy="349236"/>
          </a:xfrm>
          <a:prstGeom prst="rect">
            <a:avLst/>
          </a:prstGeom>
        </p:spPr>
      </p:pic>
      <p:sp>
        <p:nvSpPr>
          <p:cNvPr id="98" name="Rectangle 97">
            <a:extLst>
              <a:ext uri="{FF2B5EF4-FFF2-40B4-BE49-F238E27FC236}">
                <a16:creationId xmlns:a16="http://schemas.microsoft.com/office/drawing/2014/main" xmlns="" id="{0F793412-281B-4B22-8A04-28377CC20954}"/>
              </a:ext>
            </a:extLst>
          </p:cNvPr>
          <p:cNvSpPr/>
          <p:nvPr/>
        </p:nvSpPr>
        <p:spPr>
          <a:xfrm>
            <a:off x="11231881" y="76200"/>
            <a:ext cx="45719" cy="5524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>
            <a:extLst>
              <a:ext uri="{FF2B5EF4-FFF2-40B4-BE49-F238E27FC236}">
                <a16:creationId xmlns:a16="http://schemas.microsoft.com/office/drawing/2014/main" xmlns="" id="{905DE599-CA3F-4BEA-AF46-DBC1E560E977}"/>
              </a:ext>
            </a:extLst>
          </p:cNvPr>
          <p:cNvSpPr/>
          <p:nvPr/>
        </p:nvSpPr>
        <p:spPr>
          <a:xfrm>
            <a:off x="931453" y="877571"/>
            <a:ext cx="10955747" cy="337750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grpSp>
        <p:nvGrpSpPr>
          <p:cNvPr id="72" name="Group 71">
            <a:extLst>
              <a:ext uri="{FF2B5EF4-FFF2-40B4-BE49-F238E27FC236}">
                <a16:creationId xmlns:a16="http://schemas.microsoft.com/office/drawing/2014/main" xmlns="" id="{1B9BC790-62DF-432E-8D7E-1DD23326B6CD}"/>
              </a:ext>
            </a:extLst>
          </p:cNvPr>
          <p:cNvGrpSpPr/>
          <p:nvPr/>
        </p:nvGrpSpPr>
        <p:grpSpPr>
          <a:xfrm>
            <a:off x="931454" y="4334171"/>
            <a:ext cx="10955747" cy="1740204"/>
            <a:chOff x="3133476" y="3378783"/>
            <a:chExt cx="8155485" cy="1295413"/>
          </a:xfrm>
        </p:grpSpPr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xmlns="" id="{FD95F258-B8F8-46D4-A8CA-2BB956B84843}"/>
                </a:ext>
              </a:extLst>
            </p:cNvPr>
            <p:cNvGrpSpPr/>
            <p:nvPr/>
          </p:nvGrpSpPr>
          <p:grpSpPr>
            <a:xfrm>
              <a:off x="3133476" y="3378783"/>
              <a:ext cx="1299845" cy="1295400"/>
              <a:chOff x="7251696" y="1325040"/>
              <a:chExt cx="1299845" cy="1295400"/>
            </a:xfrm>
          </p:grpSpPr>
          <p:sp>
            <p:nvSpPr>
              <p:cNvPr id="2" name="object 2"/>
              <p:cNvSpPr/>
              <p:nvPr/>
            </p:nvSpPr>
            <p:spPr>
              <a:xfrm>
                <a:off x="7251696" y="1325040"/>
                <a:ext cx="1299845" cy="1295400"/>
              </a:xfrm>
              <a:custGeom>
                <a:avLst/>
                <a:gdLst/>
                <a:ahLst/>
                <a:cxnLst/>
                <a:rect l="l" t="t" r="r" b="b"/>
                <a:pathLst>
                  <a:path w="1299845" h="1295400">
                    <a:moveTo>
                      <a:pt x="1299603" y="1294993"/>
                    </a:moveTo>
                    <a:lnTo>
                      <a:pt x="0" y="1294993"/>
                    </a:lnTo>
                    <a:lnTo>
                      <a:pt x="0" y="0"/>
                    </a:lnTo>
                    <a:lnTo>
                      <a:pt x="1299603" y="0"/>
                    </a:lnTo>
                    <a:lnTo>
                      <a:pt x="1299603" y="1294993"/>
                    </a:lnTo>
                    <a:close/>
                  </a:path>
                </a:pathLst>
              </a:custGeom>
              <a:solidFill>
                <a:srgbClr val="0000FF"/>
              </a:solidFill>
            </p:spPr>
            <p:txBody>
              <a:bodyPr wrap="square" lIns="0" tIns="0" rIns="0" bIns="0" rtlCol="0"/>
              <a:lstStyle/>
              <a:p>
                <a:endParaRPr sz="3200"/>
              </a:p>
            </p:txBody>
          </p:sp>
          <p:sp>
            <p:nvSpPr>
              <p:cNvPr id="3" name="object 3"/>
              <p:cNvSpPr/>
              <p:nvPr/>
            </p:nvSpPr>
            <p:spPr>
              <a:xfrm>
                <a:off x="7564530" y="2284837"/>
                <a:ext cx="144145" cy="168910"/>
              </a:xfrm>
              <a:custGeom>
                <a:avLst/>
                <a:gdLst/>
                <a:ahLst/>
                <a:cxnLst/>
                <a:rect l="l" t="t" r="r" b="b"/>
                <a:pathLst>
                  <a:path w="144144" h="168910">
                    <a:moveTo>
                      <a:pt x="81279" y="0"/>
                    </a:moveTo>
                    <a:lnTo>
                      <a:pt x="0" y="0"/>
                    </a:lnTo>
                    <a:lnTo>
                      <a:pt x="0" y="168351"/>
                    </a:lnTo>
                    <a:lnTo>
                      <a:pt x="94823" y="167581"/>
                    </a:lnTo>
                    <a:lnTo>
                      <a:pt x="131799" y="150777"/>
                    </a:lnTo>
                    <a:lnTo>
                      <a:pt x="141627" y="131559"/>
                    </a:lnTo>
                    <a:lnTo>
                      <a:pt x="44729" y="131559"/>
                    </a:lnTo>
                    <a:lnTo>
                      <a:pt x="44729" y="98856"/>
                    </a:lnTo>
                    <a:lnTo>
                      <a:pt x="142544" y="98856"/>
                    </a:lnTo>
                    <a:lnTo>
                      <a:pt x="141960" y="96685"/>
                    </a:lnTo>
                    <a:lnTo>
                      <a:pt x="133629" y="84683"/>
                    </a:lnTo>
                    <a:lnTo>
                      <a:pt x="127698" y="80073"/>
                    </a:lnTo>
                    <a:lnTo>
                      <a:pt x="120002" y="76873"/>
                    </a:lnTo>
                    <a:lnTo>
                      <a:pt x="125615" y="73647"/>
                    </a:lnTo>
                    <a:lnTo>
                      <a:pt x="130390" y="69634"/>
                    </a:lnTo>
                    <a:lnTo>
                      <a:pt x="135392" y="63500"/>
                    </a:lnTo>
                    <a:lnTo>
                      <a:pt x="44729" y="63500"/>
                    </a:lnTo>
                    <a:lnTo>
                      <a:pt x="44729" y="36791"/>
                    </a:lnTo>
                    <a:lnTo>
                      <a:pt x="139372" y="36791"/>
                    </a:lnTo>
                    <a:lnTo>
                      <a:pt x="137878" y="28892"/>
                    </a:lnTo>
                    <a:lnTo>
                      <a:pt x="131766" y="18045"/>
                    </a:lnTo>
                    <a:lnTo>
                      <a:pt x="120812" y="7608"/>
                    </a:lnTo>
                    <a:lnTo>
                      <a:pt x="110235" y="3383"/>
                    </a:lnTo>
                    <a:lnTo>
                      <a:pt x="97057" y="846"/>
                    </a:lnTo>
                    <a:lnTo>
                      <a:pt x="81279" y="0"/>
                    </a:lnTo>
                    <a:close/>
                  </a:path>
                  <a:path w="144144" h="168910">
                    <a:moveTo>
                      <a:pt x="142544" y="98856"/>
                    </a:moveTo>
                    <a:lnTo>
                      <a:pt x="87375" y="98856"/>
                    </a:lnTo>
                    <a:lnTo>
                      <a:pt x="91541" y="100291"/>
                    </a:lnTo>
                    <a:lnTo>
                      <a:pt x="97002" y="106057"/>
                    </a:lnTo>
                    <a:lnTo>
                      <a:pt x="98361" y="109994"/>
                    </a:lnTo>
                    <a:lnTo>
                      <a:pt x="98361" y="119761"/>
                    </a:lnTo>
                    <a:lnTo>
                      <a:pt x="97002" y="123736"/>
                    </a:lnTo>
                    <a:lnTo>
                      <a:pt x="91541" y="129997"/>
                    </a:lnTo>
                    <a:lnTo>
                      <a:pt x="87299" y="131559"/>
                    </a:lnTo>
                    <a:lnTo>
                      <a:pt x="141627" y="131559"/>
                    </a:lnTo>
                    <a:lnTo>
                      <a:pt x="142692" y="128369"/>
                    </a:lnTo>
                    <a:lnTo>
                      <a:pt x="144056" y="114084"/>
                    </a:lnTo>
                    <a:lnTo>
                      <a:pt x="144056" y="104482"/>
                    </a:lnTo>
                    <a:lnTo>
                      <a:pt x="142544" y="98856"/>
                    </a:lnTo>
                    <a:close/>
                  </a:path>
                  <a:path w="144144" h="168910">
                    <a:moveTo>
                      <a:pt x="139372" y="36791"/>
                    </a:moveTo>
                    <a:lnTo>
                      <a:pt x="85458" y="36791"/>
                    </a:lnTo>
                    <a:lnTo>
                      <a:pt x="89293" y="38100"/>
                    </a:lnTo>
                    <a:lnTo>
                      <a:pt x="93471" y="43268"/>
                    </a:lnTo>
                    <a:lnTo>
                      <a:pt x="94513" y="46431"/>
                    </a:lnTo>
                    <a:lnTo>
                      <a:pt x="94513" y="54190"/>
                    </a:lnTo>
                    <a:lnTo>
                      <a:pt x="93433" y="57429"/>
                    </a:lnTo>
                    <a:lnTo>
                      <a:pt x="89103" y="62280"/>
                    </a:lnTo>
                    <a:lnTo>
                      <a:pt x="85293" y="63500"/>
                    </a:lnTo>
                    <a:lnTo>
                      <a:pt x="135392" y="63500"/>
                    </a:lnTo>
                    <a:lnTo>
                      <a:pt x="138239" y="60007"/>
                    </a:lnTo>
                    <a:lnTo>
                      <a:pt x="140207" y="53022"/>
                    </a:lnTo>
                    <a:lnTo>
                      <a:pt x="140107" y="40678"/>
                    </a:lnTo>
                    <a:lnTo>
                      <a:pt x="139372" y="36791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 sz="3200"/>
              </a:p>
            </p:txBody>
          </p:sp>
          <p:sp>
            <p:nvSpPr>
              <p:cNvPr id="4" name="object 4"/>
              <p:cNvSpPr/>
              <p:nvPr/>
            </p:nvSpPr>
            <p:spPr>
              <a:xfrm>
                <a:off x="7736744" y="2332348"/>
                <a:ext cx="83185" cy="121285"/>
              </a:xfrm>
              <a:custGeom>
                <a:avLst/>
                <a:gdLst/>
                <a:ahLst/>
                <a:cxnLst/>
                <a:rect l="l" t="t" r="r" b="b"/>
                <a:pathLst>
                  <a:path w="83185" h="121285">
                    <a:moveTo>
                      <a:pt x="51968" y="0"/>
                    </a:moveTo>
                    <a:lnTo>
                      <a:pt x="30899" y="0"/>
                    </a:lnTo>
                    <a:lnTo>
                      <a:pt x="0" y="120840"/>
                    </a:lnTo>
                    <a:lnTo>
                      <a:pt x="22097" y="120840"/>
                    </a:lnTo>
                    <a:lnTo>
                      <a:pt x="27787" y="95643"/>
                    </a:lnTo>
                    <a:lnTo>
                      <a:pt x="76424" y="95643"/>
                    </a:lnTo>
                    <a:lnTo>
                      <a:pt x="71261" y="75450"/>
                    </a:lnTo>
                    <a:lnTo>
                      <a:pt x="32461" y="75450"/>
                    </a:lnTo>
                    <a:lnTo>
                      <a:pt x="35737" y="60769"/>
                    </a:lnTo>
                    <a:lnTo>
                      <a:pt x="41262" y="31762"/>
                    </a:lnTo>
                    <a:lnTo>
                      <a:pt x="60090" y="31762"/>
                    </a:lnTo>
                    <a:lnTo>
                      <a:pt x="51968" y="0"/>
                    </a:lnTo>
                    <a:close/>
                  </a:path>
                  <a:path w="83185" h="121285">
                    <a:moveTo>
                      <a:pt x="76424" y="95643"/>
                    </a:moveTo>
                    <a:lnTo>
                      <a:pt x="54889" y="95643"/>
                    </a:lnTo>
                    <a:lnTo>
                      <a:pt x="60591" y="120840"/>
                    </a:lnTo>
                    <a:lnTo>
                      <a:pt x="82867" y="120840"/>
                    </a:lnTo>
                    <a:lnTo>
                      <a:pt x="76424" y="95643"/>
                    </a:lnTo>
                    <a:close/>
                  </a:path>
                  <a:path w="83185" h="121285">
                    <a:moveTo>
                      <a:pt x="60090" y="31762"/>
                    </a:moveTo>
                    <a:lnTo>
                      <a:pt x="41262" y="31762"/>
                    </a:lnTo>
                    <a:lnTo>
                      <a:pt x="41490" y="33261"/>
                    </a:lnTo>
                    <a:lnTo>
                      <a:pt x="46951" y="61112"/>
                    </a:lnTo>
                    <a:lnTo>
                      <a:pt x="50228" y="75450"/>
                    </a:lnTo>
                    <a:lnTo>
                      <a:pt x="71261" y="75450"/>
                    </a:lnTo>
                    <a:lnTo>
                      <a:pt x="60090" y="31762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 sz="3200"/>
              </a:p>
            </p:txBody>
          </p:sp>
          <p:sp>
            <p:nvSpPr>
              <p:cNvPr id="5" name="object 5"/>
              <p:cNvSpPr/>
              <p:nvPr/>
            </p:nvSpPr>
            <p:spPr>
              <a:xfrm>
                <a:off x="7844287" y="2442392"/>
                <a:ext cx="59690" cy="0"/>
              </a:xfrm>
              <a:custGeom>
                <a:avLst/>
                <a:gdLst/>
                <a:ahLst/>
                <a:cxnLst/>
                <a:rect l="l" t="t" r="r" b="b"/>
                <a:pathLst>
                  <a:path w="59689">
                    <a:moveTo>
                      <a:pt x="0" y="0"/>
                    </a:moveTo>
                    <a:lnTo>
                      <a:pt x="59550" y="0"/>
                    </a:lnTo>
                  </a:path>
                </a:pathLst>
              </a:custGeom>
              <a:ln w="21589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 sz="3200"/>
              </a:p>
            </p:txBody>
          </p:sp>
          <p:sp>
            <p:nvSpPr>
              <p:cNvPr id="6" name="object 6"/>
              <p:cNvSpPr/>
              <p:nvPr/>
            </p:nvSpPr>
            <p:spPr>
              <a:xfrm>
                <a:off x="7855165" y="2332538"/>
                <a:ext cx="0" cy="99060"/>
              </a:xfrm>
              <a:custGeom>
                <a:avLst/>
                <a:gdLst/>
                <a:ahLst/>
                <a:cxnLst/>
                <a:rect l="l" t="t" r="r" b="b"/>
                <a:pathLst>
                  <a:path h="99060">
                    <a:moveTo>
                      <a:pt x="0" y="0"/>
                    </a:moveTo>
                    <a:lnTo>
                      <a:pt x="0" y="99060"/>
                    </a:lnTo>
                  </a:path>
                </a:pathLst>
              </a:custGeom>
              <a:ln w="21755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 sz="3200"/>
              </a:p>
            </p:txBody>
          </p:sp>
          <p:sp>
            <p:nvSpPr>
              <p:cNvPr id="7" name="object 7"/>
              <p:cNvSpPr/>
              <p:nvPr/>
            </p:nvSpPr>
            <p:spPr>
              <a:xfrm>
                <a:off x="7923003" y="2332348"/>
                <a:ext cx="83185" cy="121285"/>
              </a:xfrm>
              <a:custGeom>
                <a:avLst/>
                <a:gdLst/>
                <a:ahLst/>
                <a:cxnLst/>
                <a:rect l="l" t="t" r="r" b="b"/>
                <a:pathLst>
                  <a:path w="83185" h="121285">
                    <a:moveTo>
                      <a:pt x="51968" y="0"/>
                    </a:moveTo>
                    <a:lnTo>
                      <a:pt x="30899" y="0"/>
                    </a:lnTo>
                    <a:lnTo>
                      <a:pt x="0" y="120840"/>
                    </a:lnTo>
                    <a:lnTo>
                      <a:pt x="22097" y="120840"/>
                    </a:lnTo>
                    <a:lnTo>
                      <a:pt x="27787" y="95643"/>
                    </a:lnTo>
                    <a:lnTo>
                      <a:pt x="76424" y="95643"/>
                    </a:lnTo>
                    <a:lnTo>
                      <a:pt x="71261" y="75450"/>
                    </a:lnTo>
                    <a:lnTo>
                      <a:pt x="32461" y="75450"/>
                    </a:lnTo>
                    <a:lnTo>
                      <a:pt x="35737" y="60769"/>
                    </a:lnTo>
                    <a:lnTo>
                      <a:pt x="41262" y="31762"/>
                    </a:lnTo>
                    <a:lnTo>
                      <a:pt x="60090" y="31762"/>
                    </a:lnTo>
                    <a:lnTo>
                      <a:pt x="51968" y="0"/>
                    </a:lnTo>
                    <a:close/>
                  </a:path>
                  <a:path w="83185" h="121285">
                    <a:moveTo>
                      <a:pt x="76424" y="95643"/>
                    </a:moveTo>
                    <a:lnTo>
                      <a:pt x="54889" y="95643"/>
                    </a:lnTo>
                    <a:lnTo>
                      <a:pt x="60591" y="120840"/>
                    </a:lnTo>
                    <a:lnTo>
                      <a:pt x="82867" y="120840"/>
                    </a:lnTo>
                    <a:lnTo>
                      <a:pt x="76424" y="95643"/>
                    </a:lnTo>
                    <a:close/>
                  </a:path>
                  <a:path w="83185" h="121285">
                    <a:moveTo>
                      <a:pt x="60090" y="31762"/>
                    </a:moveTo>
                    <a:lnTo>
                      <a:pt x="41262" y="31762"/>
                    </a:lnTo>
                    <a:lnTo>
                      <a:pt x="41490" y="33261"/>
                    </a:lnTo>
                    <a:lnTo>
                      <a:pt x="46951" y="61112"/>
                    </a:lnTo>
                    <a:lnTo>
                      <a:pt x="50228" y="75450"/>
                    </a:lnTo>
                    <a:lnTo>
                      <a:pt x="71261" y="75450"/>
                    </a:lnTo>
                    <a:lnTo>
                      <a:pt x="60090" y="31762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 sz="3200"/>
              </a:p>
            </p:txBody>
          </p:sp>
          <p:sp>
            <p:nvSpPr>
              <p:cNvPr id="8" name="object 8"/>
              <p:cNvSpPr/>
              <p:nvPr/>
            </p:nvSpPr>
            <p:spPr>
              <a:xfrm>
                <a:off x="8030554" y="2332348"/>
                <a:ext cx="71755" cy="121285"/>
              </a:xfrm>
              <a:custGeom>
                <a:avLst/>
                <a:gdLst/>
                <a:ahLst/>
                <a:cxnLst/>
                <a:rect l="l" t="t" r="r" b="b"/>
                <a:pathLst>
                  <a:path w="71755" h="121285">
                    <a:moveTo>
                      <a:pt x="21755" y="0"/>
                    </a:moveTo>
                    <a:lnTo>
                      <a:pt x="0" y="0"/>
                    </a:lnTo>
                    <a:lnTo>
                      <a:pt x="0" y="120840"/>
                    </a:lnTo>
                    <a:lnTo>
                      <a:pt x="19685" y="120840"/>
                    </a:lnTo>
                    <a:lnTo>
                      <a:pt x="19607" y="56857"/>
                    </a:lnTo>
                    <a:lnTo>
                      <a:pt x="19329" y="42468"/>
                    </a:lnTo>
                    <a:lnTo>
                      <a:pt x="38756" y="42468"/>
                    </a:lnTo>
                    <a:lnTo>
                      <a:pt x="21755" y="0"/>
                    </a:lnTo>
                    <a:close/>
                  </a:path>
                  <a:path w="71755" h="121285">
                    <a:moveTo>
                      <a:pt x="38756" y="42468"/>
                    </a:moveTo>
                    <a:lnTo>
                      <a:pt x="19329" y="42468"/>
                    </a:lnTo>
                    <a:lnTo>
                      <a:pt x="20485" y="46037"/>
                    </a:lnTo>
                    <a:lnTo>
                      <a:pt x="21894" y="50063"/>
                    </a:lnTo>
                    <a:lnTo>
                      <a:pt x="25234" y="59042"/>
                    </a:lnTo>
                    <a:lnTo>
                      <a:pt x="26873" y="63195"/>
                    </a:lnTo>
                    <a:lnTo>
                      <a:pt x="28486" y="66979"/>
                    </a:lnTo>
                    <a:lnTo>
                      <a:pt x="50749" y="120840"/>
                    </a:lnTo>
                    <a:lnTo>
                      <a:pt x="71462" y="120840"/>
                    </a:lnTo>
                    <a:lnTo>
                      <a:pt x="71462" y="78206"/>
                    </a:lnTo>
                    <a:lnTo>
                      <a:pt x="52476" y="78206"/>
                    </a:lnTo>
                    <a:lnTo>
                      <a:pt x="51892" y="76479"/>
                    </a:lnTo>
                    <a:lnTo>
                      <a:pt x="51206" y="74548"/>
                    </a:lnTo>
                    <a:lnTo>
                      <a:pt x="46177" y="61226"/>
                    </a:lnTo>
                    <a:lnTo>
                      <a:pt x="44450" y="56857"/>
                    </a:lnTo>
                    <a:lnTo>
                      <a:pt x="42976" y="53009"/>
                    </a:lnTo>
                    <a:lnTo>
                      <a:pt x="38756" y="42468"/>
                    </a:lnTo>
                    <a:close/>
                  </a:path>
                  <a:path w="71755" h="121285">
                    <a:moveTo>
                      <a:pt x="71462" y="0"/>
                    </a:moveTo>
                    <a:lnTo>
                      <a:pt x="51777" y="0"/>
                    </a:lnTo>
                    <a:lnTo>
                      <a:pt x="51799" y="53009"/>
                    </a:lnTo>
                    <a:lnTo>
                      <a:pt x="52105" y="66979"/>
                    </a:lnTo>
                    <a:lnTo>
                      <a:pt x="52298" y="71729"/>
                    </a:lnTo>
                    <a:lnTo>
                      <a:pt x="52425" y="74206"/>
                    </a:lnTo>
                    <a:lnTo>
                      <a:pt x="52476" y="78206"/>
                    </a:lnTo>
                    <a:lnTo>
                      <a:pt x="71462" y="78206"/>
                    </a:lnTo>
                    <a:lnTo>
                      <a:pt x="71462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 sz="3200"/>
              </a:p>
            </p:txBody>
          </p:sp>
          <p:sp>
            <p:nvSpPr>
              <p:cNvPr id="9" name="object 9"/>
              <p:cNvSpPr/>
              <p:nvPr/>
            </p:nvSpPr>
            <p:spPr>
              <a:xfrm>
                <a:off x="7495790" y="1515022"/>
                <a:ext cx="811530" cy="685800"/>
              </a:xfrm>
              <a:custGeom>
                <a:avLst/>
                <a:gdLst/>
                <a:ahLst/>
                <a:cxnLst/>
                <a:rect l="l" t="t" r="r" b="b"/>
                <a:pathLst>
                  <a:path w="811530" h="685800">
                    <a:moveTo>
                      <a:pt x="544664" y="100330"/>
                    </a:moveTo>
                    <a:lnTo>
                      <a:pt x="377457" y="100330"/>
                    </a:lnTo>
                    <a:lnTo>
                      <a:pt x="377816" y="104140"/>
                    </a:lnTo>
                    <a:lnTo>
                      <a:pt x="381496" y="153670"/>
                    </a:lnTo>
                    <a:lnTo>
                      <a:pt x="386475" y="222250"/>
                    </a:lnTo>
                    <a:lnTo>
                      <a:pt x="392768" y="311150"/>
                    </a:lnTo>
                    <a:lnTo>
                      <a:pt x="381237" y="322580"/>
                    </a:lnTo>
                    <a:lnTo>
                      <a:pt x="378119" y="331470"/>
                    </a:lnTo>
                    <a:lnTo>
                      <a:pt x="379519" y="340360"/>
                    </a:lnTo>
                    <a:lnTo>
                      <a:pt x="381925" y="349250"/>
                    </a:lnTo>
                    <a:lnTo>
                      <a:pt x="384908" y="359410"/>
                    </a:lnTo>
                    <a:lnTo>
                      <a:pt x="388036" y="369570"/>
                    </a:lnTo>
                    <a:lnTo>
                      <a:pt x="390879" y="381000"/>
                    </a:lnTo>
                    <a:lnTo>
                      <a:pt x="393007" y="394970"/>
                    </a:lnTo>
                    <a:lnTo>
                      <a:pt x="393990" y="410210"/>
                    </a:lnTo>
                    <a:lnTo>
                      <a:pt x="393398" y="427990"/>
                    </a:lnTo>
                    <a:lnTo>
                      <a:pt x="391685" y="441960"/>
                    </a:lnTo>
                    <a:lnTo>
                      <a:pt x="389764" y="457200"/>
                    </a:lnTo>
                    <a:lnTo>
                      <a:pt x="387756" y="469900"/>
                    </a:lnTo>
                    <a:lnTo>
                      <a:pt x="385780" y="483870"/>
                    </a:lnTo>
                    <a:lnTo>
                      <a:pt x="381246" y="521970"/>
                    </a:lnTo>
                    <a:lnTo>
                      <a:pt x="380588" y="544830"/>
                    </a:lnTo>
                    <a:lnTo>
                      <a:pt x="381328" y="556260"/>
                    </a:lnTo>
                    <a:lnTo>
                      <a:pt x="382941" y="566420"/>
                    </a:lnTo>
                    <a:lnTo>
                      <a:pt x="385547" y="576580"/>
                    </a:lnTo>
                    <a:lnTo>
                      <a:pt x="377829" y="585470"/>
                    </a:lnTo>
                    <a:lnTo>
                      <a:pt x="366127" y="593090"/>
                    </a:lnTo>
                    <a:lnTo>
                      <a:pt x="354570" y="601980"/>
                    </a:lnTo>
                    <a:lnTo>
                      <a:pt x="347288" y="610870"/>
                    </a:lnTo>
                    <a:lnTo>
                      <a:pt x="318589" y="612140"/>
                    </a:lnTo>
                    <a:lnTo>
                      <a:pt x="279986" y="614680"/>
                    </a:lnTo>
                    <a:lnTo>
                      <a:pt x="244750" y="632460"/>
                    </a:lnTo>
                    <a:lnTo>
                      <a:pt x="242137" y="661670"/>
                    </a:lnTo>
                    <a:lnTo>
                      <a:pt x="252802" y="666750"/>
                    </a:lnTo>
                    <a:lnTo>
                      <a:pt x="262111" y="671830"/>
                    </a:lnTo>
                    <a:lnTo>
                      <a:pt x="305066" y="684530"/>
                    </a:lnTo>
                    <a:lnTo>
                      <a:pt x="316286" y="685800"/>
                    </a:lnTo>
                    <a:lnTo>
                      <a:pt x="436898" y="685800"/>
                    </a:lnTo>
                    <a:lnTo>
                      <a:pt x="480113" y="683260"/>
                    </a:lnTo>
                    <a:lnTo>
                      <a:pt x="528394" y="676910"/>
                    </a:lnTo>
                    <a:lnTo>
                      <a:pt x="557755" y="669290"/>
                    </a:lnTo>
                    <a:lnTo>
                      <a:pt x="563520" y="668020"/>
                    </a:lnTo>
                    <a:lnTo>
                      <a:pt x="567337" y="666750"/>
                    </a:lnTo>
                    <a:lnTo>
                      <a:pt x="569247" y="665480"/>
                    </a:lnTo>
                    <a:lnTo>
                      <a:pt x="568306" y="642620"/>
                    </a:lnTo>
                    <a:lnTo>
                      <a:pt x="568474" y="636270"/>
                    </a:lnTo>
                    <a:lnTo>
                      <a:pt x="532296" y="619760"/>
                    </a:lnTo>
                    <a:lnTo>
                      <a:pt x="482776" y="613410"/>
                    </a:lnTo>
                    <a:lnTo>
                      <a:pt x="465210" y="613410"/>
                    </a:lnTo>
                    <a:lnTo>
                      <a:pt x="458623" y="603250"/>
                    </a:lnTo>
                    <a:lnTo>
                      <a:pt x="446882" y="594360"/>
                    </a:lnTo>
                    <a:lnTo>
                      <a:pt x="434255" y="588010"/>
                    </a:lnTo>
                    <a:lnTo>
                      <a:pt x="425012" y="581660"/>
                    </a:lnTo>
                    <a:lnTo>
                      <a:pt x="428028" y="570230"/>
                    </a:lnTo>
                    <a:lnTo>
                      <a:pt x="429951" y="560070"/>
                    </a:lnTo>
                    <a:lnTo>
                      <a:pt x="430915" y="548640"/>
                    </a:lnTo>
                    <a:lnTo>
                      <a:pt x="430957" y="544830"/>
                    </a:lnTo>
                    <a:lnTo>
                      <a:pt x="430932" y="533400"/>
                    </a:lnTo>
                    <a:lnTo>
                      <a:pt x="430503" y="524510"/>
                    </a:lnTo>
                    <a:lnTo>
                      <a:pt x="429393" y="511810"/>
                    </a:lnTo>
                    <a:lnTo>
                      <a:pt x="427859" y="500380"/>
                    </a:lnTo>
                    <a:lnTo>
                      <a:pt x="426035" y="486410"/>
                    </a:lnTo>
                    <a:lnTo>
                      <a:pt x="422051" y="461010"/>
                    </a:lnTo>
                    <a:lnTo>
                      <a:pt x="420159" y="447040"/>
                    </a:lnTo>
                    <a:lnTo>
                      <a:pt x="418525" y="425450"/>
                    </a:lnTo>
                    <a:lnTo>
                      <a:pt x="418596" y="406400"/>
                    </a:lnTo>
                    <a:lnTo>
                      <a:pt x="424981" y="367030"/>
                    </a:lnTo>
                    <a:lnTo>
                      <a:pt x="430331" y="350520"/>
                    </a:lnTo>
                    <a:lnTo>
                      <a:pt x="432117" y="344170"/>
                    </a:lnTo>
                    <a:lnTo>
                      <a:pt x="429317" y="327660"/>
                    </a:lnTo>
                    <a:lnTo>
                      <a:pt x="422103" y="316230"/>
                    </a:lnTo>
                    <a:lnTo>
                      <a:pt x="432687" y="113030"/>
                    </a:lnTo>
                    <a:lnTo>
                      <a:pt x="433327" y="102870"/>
                    </a:lnTo>
                    <a:lnTo>
                      <a:pt x="549444" y="102870"/>
                    </a:lnTo>
                    <a:lnTo>
                      <a:pt x="544664" y="100330"/>
                    </a:lnTo>
                    <a:close/>
                  </a:path>
                  <a:path w="811530" h="685800">
                    <a:moveTo>
                      <a:pt x="549444" y="102870"/>
                    </a:moveTo>
                    <a:lnTo>
                      <a:pt x="435934" y="102870"/>
                    </a:lnTo>
                    <a:lnTo>
                      <a:pt x="442068" y="104140"/>
                    </a:lnTo>
                    <a:lnTo>
                      <a:pt x="451169" y="106680"/>
                    </a:lnTo>
                    <a:lnTo>
                      <a:pt x="462676" y="109220"/>
                    </a:lnTo>
                    <a:lnTo>
                      <a:pt x="476027" y="114300"/>
                    </a:lnTo>
                    <a:lnTo>
                      <a:pt x="490662" y="119380"/>
                    </a:lnTo>
                    <a:lnTo>
                      <a:pt x="536658" y="137160"/>
                    </a:lnTo>
                    <a:lnTo>
                      <a:pt x="566401" y="151130"/>
                    </a:lnTo>
                    <a:lnTo>
                      <a:pt x="582560" y="158750"/>
                    </a:lnTo>
                    <a:lnTo>
                      <a:pt x="598820" y="165100"/>
                    </a:lnTo>
                    <a:lnTo>
                      <a:pt x="614703" y="170180"/>
                    </a:lnTo>
                    <a:lnTo>
                      <a:pt x="629732" y="175260"/>
                    </a:lnTo>
                    <a:lnTo>
                      <a:pt x="643430" y="180340"/>
                    </a:lnTo>
                    <a:lnTo>
                      <a:pt x="655320" y="182880"/>
                    </a:lnTo>
                    <a:lnTo>
                      <a:pt x="664924" y="186690"/>
                    </a:lnTo>
                    <a:lnTo>
                      <a:pt x="671767" y="187960"/>
                    </a:lnTo>
                    <a:lnTo>
                      <a:pt x="675371" y="189230"/>
                    </a:lnTo>
                    <a:lnTo>
                      <a:pt x="603700" y="401320"/>
                    </a:lnTo>
                    <a:lnTo>
                      <a:pt x="591063" y="410210"/>
                    </a:lnTo>
                    <a:lnTo>
                      <a:pt x="591333" y="417830"/>
                    </a:lnTo>
                    <a:lnTo>
                      <a:pt x="602955" y="461010"/>
                    </a:lnTo>
                    <a:lnTo>
                      <a:pt x="631398" y="492760"/>
                    </a:lnTo>
                    <a:lnTo>
                      <a:pt x="686024" y="509270"/>
                    </a:lnTo>
                    <a:lnTo>
                      <a:pt x="710482" y="508000"/>
                    </a:lnTo>
                    <a:lnTo>
                      <a:pt x="749823" y="497840"/>
                    </a:lnTo>
                    <a:lnTo>
                      <a:pt x="788123" y="469900"/>
                    </a:lnTo>
                    <a:lnTo>
                      <a:pt x="809549" y="430530"/>
                    </a:lnTo>
                    <a:lnTo>
                      <a:pt x="811428" y="417830"/>
                    </a:lnTo>
                    <a:lnTo>
                      <a:pt x="811129" y="415290"/>
                    </a:lnTo>
                    <a:lnTo>
                      <a:pt x="808157" y="405130"/>
                    </a:lnTo>
                    <a:lnTo>
                      <a:pt x="794009" y="398780"/>
                    </a:lnTo>
                    <a:lnTo>
                      <a:pt x="793160" y="396240"/>
                    </a:lnTo>
                    <a:lnTo>
                      <a:pt x="776902" y="396240"/>
                    </a:lnTo>
                    <a:lnTo>
                      <a:pt x="762480" y="393700"/>
                    </a:lnTo>
                    <a:lnTo>
                      <a:pt x="624502" y="393700"/>
                    </a:lnTo>
                    <a:lnTo>
                      <a:pt x="692904" y="189230"/>
                    </a:lnTo>
                    <a:lnTo>
                      <a:pt x="723938" y="189230"/>
                    </a:lnTo>
                    <a:lnTo>
                      <a:pt x="721390" y="181610"/>
                    </a:lnTo>
                    <a:lnTo>
                      <a:pt x="727776" y="166370"/>
                    </a:lnTo>
                    <a:lnTo>
                      <a:pt x="729923" y="156210"/>
                    </a:lnTo>
                    <a:lnTo>
                      <a:pt x="681918" y="156210"/>
                    </a:lnTo>
                    <a:lnTo>
                      <a:pt x="666854" y="153670"/>
                    </a:lnTo>
                    <a:lnTo>
                      <a:pt x="625835" y="144780"/>
                    </a:lnTo>
                    <a:lnTo>
                      <a:pt x="606204" y="134620"/>
                    </a:lnTo>
                    <a:lnTo>
                      <a:pt x="593942" y="128270"/>
                    </a:lnTo>
                    <a:lnTo>
                      <a:pt x="579033" y="119380"/>
                    </a:lnTo>
                    <a:lnTo>
                      <a:pt x="561393" y="109220"/>
                    </a:lnTo>
                    <a:lnTo>
                      <a:pt x="549444" y="102870"/>
                    </a:lnTo>
                    <a:close/>
                  </a:path>
                  <a:path w="811530" h="685800">
                    <a:moveTo>
                      <a:pt x="105625" y="111760"/>
                    </a:moveTo>
                    <a:lnTo>
                      <a:pt x="96656" y="118110"/>
                    </a:lnTo>
                    <a:lnTo>
                      <a:pt x="89376" y="125730"/>
                    </a:lnTo>
                    <a:lnTo>
                      <a:pt x="84166" y="134620"/>
                    </a:lnTo>
                    <a:lnTo>
                      <a:pt x="81408" y="144780"/>
                    </a:lnTo>
                    <a:lnTo>
                      <a:pt x="81483" y="156210"/>
                    </a:lnTo>
                    <a:lnTo>
                      <a:pt x="84771" y="168910"/>
                    </a:lnTo>
                    <a:lnTo>
                      <a:pt x="83202" y="177800"/>
                    </a:lnTo>
                    <a:lnTo>
                      <a:pt x="80841" y="189230"/>
                    </a:lnTo>
                    <a:lnTo>
                      <a:pt x="77788" y="201930"/>
                    </a:lnTo>
                    <a:lnTo>
                      <a:pt x="74146" y="214630"/>
                    </a:lnTo>
                    <a:lnTo>
                      <a:pt x="70014" y="229870"/>
                    </a:lnTo>
                    <a:lnTo>
                      <a:pt x="55695" y="279400"/>
                    </a:lnTo>
                    <a:lnTo>
                      <a:pt x="45556" y="311150"/>
                    </a:lnTo>
                    <a:lnTo>
                      <a:pt x="40611" y="327660"/>
                    </a:lnTo>
                    <a:lnTo>
                      <a:pt x="35885" y="342900"/>
                    </a:lnTo>
                    <a:lnTo>
                      <a:pt x="31478" y="355600"/>
                    </a:lnTo>
                    <a:lnTo>
                      <a:pt x="24026" y="378460"/>
                    </a:lnTo>
                    <a:lnTo>
                      <a:pt x="17769" y="397510"/>
                    </a:lnTo>
                    <a:lnTo>
                      <a:pt x="3244" y="405130"/>
                    </a:lnTo>
                    <a:lnTo>
                      <a:pt x="284" y="415290"/>
                    </a:lnTo>
                    <a:lnTo>
                      <a:pt x="11701" y="455930"/>
                    </a:lnTo>
                    <a:lnTo>
                      <a:pt x="40041" y="487680"/>
                    </a:lnTo>
                    <a:lnTo>
                      <a:pt x="91668" y="508000"/>
                    </a:lnTo>
                    <a:lnTo>
                      <a:pt x="117517" y="506730"/>
                    </a:lnTo>
                    <a:lnTo>
                      <a:pt x="158421" y="497840"/>
                    </a:lnTo>
                    <a:lnTo>
                      <a:pt x="197020" y="473710"/>
                    </a:lnTo>
                    <a:lnTo>
                      <a:pt x="217849" y="433070"/>
                    </a:lnTo>
                    <a:lnTo>
                      <a:pt x="220207" y="416560"/>
                    </a:lnTo>
                    <a:lnTo>
                      <a:pt x="207726" y="401320"/>
                    </a:lnTo>
                    <a:lnTo>
                      <a:pt x="205999" y="396240"/>
                    </a:lnTo>
                    <a:lnTo>
                      <a:pt x="188079" y="396240"/>
                    </a:lnTo>
                    <a:lnTo>
                      <a:pt x="173653" y="393700"/>
                    </a:lnTo>
                    <a:lnTo>
                      <a:pt x="38556" y="393700"/>
                    </a:lnTo>
                    <a:lnTo>
                      <a:pt x="104069" y="189230"/>
                    </a:lnTo>
                    <a:lnTo>
                      <a:pt x="135603" y="189230"/>
                    </a:lnTo>
                    <a:lnTo>
                      <a:pt x="155761" y="184150"/>
                    </a:lnTo>
                    <a:lnTo>
                      <a:pt x="172074" y="180340"/>
                    </a:lnTo>
                    <a:lnTo>
                      <a:pt x="185305" y="176530"/>
                    </a:lnTo>
                    <a:lnTo>
                      <a:pt x="196221" y="172720"/>
                    </a:lnTo>
                    <a:lnTo>
                      <a:pt x="205588" y="170180"/>
                    </a:lnTo>
                    <a:lnTo>
                      <a:pt x="222736" y="162560"/>
                    </a:lnTo>
                    <a:lnTo>
                      <a:pt x="232048" y="158750"/>
                    </a:lnTo>
                    <a:lnTo>
                      <a:pt x="236378" y="156210"/>
                    </a:lnTo>
                    <a:lnTo>
                      <a:pt x="130744" y="156210"/>
                    </a:lnTo>
                    <a:lnTo>
                      <a:pt x="123707" y="140970"/>
                    </a:lnTo>
                    <a:lnTo>
                      <a:pt x="122286" y="139700"/>
                    </a:lnTo>
                    <a:lnTo>
                      <a:pt x="109516" y="139700"/>
                    </a:lnTo>
                    <a:lnTo>
                      <a:pt x="109065" y="135890"/>
                    </a:lnTo>
                    <a:lnTo>
                      <a:pt x="114719" y="132080"/>
                    </a:lnTo>
                    <a:lnTo>
                      <a:pt x="137406" y="132080"/>
                    </a:lnTo>
                    <a:lnTo>
                      <a:pt x="135430" y="127000"/>
                    </a:lnTo>
                    <a:lnTo>
                      <a:pt x="127572" y="118110"/>
                    </a:lnTo>
                    <a:lnTo>
                      <a:pt x="117303" y="113030"/>
                    </a:lnTo>
                    <a:lnTo>
                      <a:pt x="105625" y="111760"/>
                    </a:lnTo>
                    <a:close/>
                  </a:path>
                  <a:path w="811530" h="685800">
                    <a:moveTo>
                      <a:pt x="135603" y="189230"/>
                    </a:moveTo>
                    <a:lnTo>
                      <a:pt x="118941" y="189230"/>
                    </a:lnTo>
                    <a:lnTo>
                      <a:pt x="188079" y="396240"/>
                    </a:lnTo>
                    <a:lnTo>
                      <a:pt x="205999" y="396240"/>
                    </a:lnTo>
                    <a:lnTo>
                      <a:pt x="135603" y="189230"/>
                    </a:lnTo>
                    <a:close/>
                  </a:path>
                  <a:path w="811530" h="685800">
                    <a:moveTo>
                      <a:pt x="723938" y="189230"/>
                    </a:moveTo>
                    <a:lnTo>
                      <a:pt x="707776" y="189230"/>
                    </a:lnTo>
                    <a:lnTo>
                      <a:pt x="776902" y="396240"/>
                    </a:lnTo>
                    <a:lnTo>
                      <a:pt x="793160" y="396240"/>
                    </a:lnTo>
                    <a:lnTo>
                      <a:pt x="723938" y="189230"/>
                    </a:lnTo>
                    <a:close/>
                  </a:path>
                  <a:path w="811530" h="685800">
                    <a:moveTo>
                      <a:pt x="140712" y="387350"/>
                    </a:moveTo>
                    <a:lnTo>
                      <a:pt x="89545" y="387350"/>
                    </a:lnTo>
                    <a:lnTo>
                      <a:pt x="75264" y="388620"/>
                    </a:lnTo>
                    <a:lnTo>
                      <a:pt x="58438" y="391160"/>
                    </a:lnTo>
                    <a:lnTo>
                      <a:pt x="38556" y="393700"/>
                    </a:lnTo>
                    <a:lnTo>
                      <a:pt x="173653" y="393700"/>
                    </a:lnTo>
                    <a:lnTo>
                      <a:pt x="161292" y="391160"/>
                    </a:lnTo>
                    <a:lnTo>
                      <a:pt x="150482" y="389890"/>
                    </a:lnTo>
                    <a:lnTo>
                      <a:pt x="140712" y="387350"/>
                    </a:lnTo>
                    <a:close/>
                  </a:path>
                  <a:path w="811530" h="685800">
                    <a:moveTo>
                      <a:pt x="729547" y="387350"/>
                    </a:moveTo>
                    <a:lnTo>
                      <a:pt x="678374" y="387350"/>
                    </a:lnTo>
                    <a:lnTo>
                      <a:pt x="664086" y="388620"/>
                    </a:lnTo>
                    <a:lnTo>
                      <a:pt x="647253" y="391160"/>
                    </a:lnTo>
                    <a:lnTo>
                      <a:pt x="624502" y="393700"/>
                    </a:lnTo>
                    <a:lnTo>
                      <a:pt x="762480" y="393700"/>
                    </a:lnTo>
                    <a:lnTo>
                      <a:pt x="750121" y="391160"/>
                    </a:lnTo>
                    <a:lnTo>
                      <a:pt x="739314" y="389890"/>
                    </a:lnTo>
                    <a:lnTo>
                      <a:pt x="729547" y="387350"/>
                    </a:lnTo>
                    <a:close/>
                  </a:path>
                  <a:path w="811530" h="685800">
                    <a:moveTo>
                      <a:pt x="122246" y="386080"/>
                    </a:moveTo>
                    <a:lnTo>
                      <a:pt x="112524" y="386080"/>
                    </a:lnTo>
                    <a:lnTo>
                      <a:pt x="101795" y="387350"/>
                    </a:lnTo>
                    <a:lnTo>
                      <a:pt x="131471" y="387350"/>
                    </a:lnTo>
                    <a:lnTo>
                      <a:pt x="122246" y="386080"/>
                    </a:lnTo>
                    <a:close/>
                  </a:path>
                  <a:path w="811530" h="685800">
                    <a:moveTo>
                      <a:pt x="711081" y="386080"/>
                    </a:moveTo>
                    <a:lnTo>
                      <a:pt x="701359" y="386080"/>
                    </a:lnTo>
                    <a:lnTo>
                      <a:pt x="690627" y="387350"/>
                    </a:lnTo>
                    <a:lnTo>
                      <a:pt x="720307" y="387350"/>
                    </a:lnTo>
                    <a:lnTo>
                      <a:pt x="711081" y="386080"/>
                    </a:lnTo>
                    <a:close/>
                  </a:path>
                  <a:path w="811530" h="685800">
                    <a:moveTo>
                      <a:pt x="408158" y="0"/>
                    </a:moveTo>
                    <a:lnTo>
                      <a:pt x="403268" y="0"/>
                    </a:lnTo>
                    <a:lnTo>
                      <a:pt x="389882" y="2540"/>
                    </a:lnTo>
                    <a:lnTo>
                      <a:pt x="382440" y="22860"/>
                    </a:lnTo>
                    <a:lnTo>
                      <a:pt x="385412" y="31750"/>
                    </a:lnTo>
                    <a:lnTo>
                      <a:pt x="373050" y="40640"/>
                    </a:lnTo>
                    <a:lnTo>
                      <a:pt x="371103" y="50800"/>
                    </a:lnTo>
                    <a:lnTo>
                      <a:pt x="366428" y="53340"/>
                    </a:lnTo>
                    <a:lnTo>
                      <a:pt x="360027" y="55880"/>
                    </a:lnTo>
                    <a:lnTo>
                      <a:pt x="352027" y="59690"/>
                    </a:lnTo>
                    <a:lnTo>
                      <a:pt x="342557" y="63500"/>
                    </a:lnTo>
                    <a:lnTo>
                      <a:pt x="331745" y="68580"/>
                    </a:lnTo>
                    <a:lnTo>
                      <a:pt x="319717" y="73660"/>
                    </a:lnTo>
                    <a:lnTo>
                      <a:pt x="306603" y="80010"/>
                    </a:lnTo>
                    <a:lnTo>
                      <a:pt x="292530" y="86360"/>
                    </a:lnTo>
                    <a:lnTo>
                      <a:pt x="277625" y="93980"/>
                    </a:lnTo>
                    <a:lnTo>
                      <a:pt x="227020" y="121920"/>
                    </a:lnTo>
                    <a:lnTo>
                      <a:pt x="192220" y="138430"/>
                    </a:lnTo>
                    <a:lnTo>
                      <a:pt x="176799" y="143510"/>
                    </a:lnTo>
                    <a:lnTo>
                      <a:pt x="163072" y="148590"/>
                    </a:lnTo>
                    <a:lnTo>
                      <a:pt x="151322" y="152400"/>
                    </a:lnTo>
                    <a:lnTo>
                      <a:pt x="141829" y="153670"/>
                    </a:lnTo>
                    <a:lnTo>
                      <a:pt x="134876" y="156210"/>
                    </a:lnTo>
                    <a:lnTo>
                      <a:pt x="236378" y="156210"/>
                    </a:lnTo>
                    <a:lnTo>
                      <a:pt x="242872" y="152400"/>
                    </a:lnTo>
                    <a:lnTo>
                      <a:pt x="257272" y="144780"/>
                    </a:lnTo>
                    <a:lnTo>
                      <a:pt x="272522" y="138430"/>
                    </a:lnTo>
                    <a:lnTo>
                      <a:pt x="303866" y="125730"/>
                    </a:lnTo>
                    <a:lnTo>
                      <a:pt x="319102" y="119380"/>
                    </a:lnTo>
                    <a:lnTo>
                      <a:pt x="333477" y="114300"/>
                    </a:lnTo>
                    <a:lnTo>
                      <a:pt x="346564" y="110490"/>
                    </a:lnTo>
                    <a:lnTo>
                      <a:pt x="357933" y="106680"/>
                    </a:lnTo>
                    <a:lnTo>
                      <a:pt x="367157" y="102870"/>
                    </a:lnTo>
                    <a:lnTo>
                      <a:pt x="373808" y="101600"/>
                    </a:lnTo>
                    <a:lnTo>
                      <a:pt x="377457" y="100330"/>
                    </a:lnTo>
                    <a:lnTo>
                      <a:pt x="544664" y="100330"/>
                    </a:lnTo>
                    <a:lnTo>
                      <a:pt x="528904" y="91440"/>
                    </a:lnTo>
                    <a:lnTo>
                      <a:pt x="514173" y="85090"/>
                    </a:lnTo>
                    <a:lnTo>
                      <a:pt x="500528" y="78740"/>
                    </a:lnTo>
                    <a:lnTo>
                      <a:pt x="488029" y="72390"/>
                    </a:lnTo>
                    <a:lnTo>
                      <a:pt x="476735" y="68580"/>
                    </a:lnTo>
                    <a:lnTo>
                      <a:pt x="466705" y="63500"/>
                    </a:lnTo>
                    <a:lnTo>
                      <a:pt x="457997" y="60960"/>
                    </a:lnTo>
                    <a:lnTo>
                      <a:pt x="450670" y="58420"/>
                    </a:lnTo>
                    <a:lnTo>
                      <a:pt x="444784" y="55880"/>
                    </a:lnTo>
                    <a:lnTo>
                      <a:pt x="440398" y="54610"/>
                    </a:lnTo>
                    <a:lnTo>
                      <a:pt x="434410" y="39370"/>
                    </a:lnTo>
                    <a:lnTo>
                      <a:pt x="426371" y="31750"/>
                    </a:lnTo>
                    <a:lnTo>
                      <a:pt x="428973" y="22860"/>
                    </a:lnTo>
                    <a:lnTo>
                      <a:pt x="421531" y="2540"/>
                    </a:lnTo>
                    <a:lnTo>
                      <a:pt x="408158" y="0"/>
                    </a:lnTo>
                    <a:close/>
                  </a:path>
                  <a:path w="811530" h="685800">
                    <a:moveTo>
                      <a:pt x="693582" y="140970"/>
                    </a:moveTo>
                    <a:lnTo>
                      <a:pt x="685535" y="149860"/>
                    </a:lnTo>
                    <a:lnTo>
                      <a:pt x="681918" y="156210"/>
                    </a:lnTo>
                    <a:lnTo>
                      <a:pt x="729923" y="156210"/>
                    </a:lnTo>
                    <a:lnTo>
                      <a:pt x="730459" y="153670"/>
                    </a:lnTo>
                    <a:lnTo>
                      <a:pt x="730026" y="142240"/>
                    </a:lnTo>
                    <a:lnTo>
                      <a:pt x="705537" y="142240"/>
                    </a:lnTo>
                    <a:lnTo>
                      <a:pt x="693582" y="140970"/>
                    </a:lnTo>
                    <a:close/>
                  </a:path>
                  <a:path w="811530" h="685800">
                    <a:moveTo>
                      <a:pt x="700930" y="113030"/>
                    </a:moveTo>
                    <a:lnTo>
                      <a:pt x="688904" y="115570"/>
                    </a:lnTo>
                    <a:lnTo>
                      <a:pt x="679542" y="121920"/>
                    </a:lnTo>
                    <a:lnTo>
                      <a:pt x="673559" y="129540"/>
                    </a:lnTo>
                    <a:lnTo>
                      <a:pt x="672800" y="140970"/>
                    </a:lnTo>
                    <a:lnTo>
                      <a:pt x="677668" y="144780"/>
                    </a:lnTo>
                    <a:lnTo>
                      <a:pt x="686390" y="138430"/>
                    </a:lnTo>
                    <a:lnTo>
                      <a:pt x="697089" y="132080"/>
                    </a:lnTo>
                    <a:lnTo>
                      <a:pt x="727255" y="132080"/>
                    </a:lnTo>
                    <a:lnTo>
                      <a:pt x="726866" y="130810"/>
                    </a:lnTo>
                    <a:lnTo>
                      <a:pt x="721663" y="123190"/>
                    </a:lnTo>
                    <a:lnTo>
                      <a:pt x="714905" y="115570"/>
                    </a:lnTo>
                    <a:lnTo>
                      <a:pt x="700930" y="113030"/>
                    </a:lnTo>
                    <a:close/>
                  </a:path>
                  <a:path w="811530" h="685800">
                    <a:moveTo>
                      <a:pt x="137406" y="132080"/>
                    </a:moveTo>
                    <a:lnTo>
                      <a:pt x="114719" y="132080"/>
                    </a:lnTo>
                    <a:lnTo>
                      <a:pt x="128266" y="142240"/>
                    </a:lnTo>
                    <a:lnTo>
                      <a:pt x="136650" y="143510"/>
                    </a:lnTo>
                    <a:lnTo>
                      <a:pt x="139877" y="138430"/>
                    </a:lnTo>
                    <a:lnTo>
                      <a:pt x="137406" y="132080"/>
                    </a:lnTo>
                    <a:close/>
                  </a:path>
                  <a:path w="811530" h="685800">
                    <a:moveTo>
                      <a:pt x="727255" y="132080"/>
                    </a:moveTo>
                    <a:lnTo>
                      <a:pt x="697089" y="132080"/>
                    </a:lnTo>
                    <a:lnTo>
                      <a:pt x="703380" y="135890"/>
                    </a:lnTo>
                    <a:lnTo>
                      <a:pt x="705537" y="142240"/>
                    </a:lnTo>
                    <a:lnTo>
                      <a:pt x="730026" y="142240"/>
                    </a:lnTo>
                    <a:lnTo>
                      <a:pt x="729977" y="140970"/>
                    </a:lnTo>
                    <a:lnTo>
                      <a:pt x="727255" y="132080"/>
                    </a:lnTo>
                    <a:close/>
                  </a:path>
                  <a:path w="811530" h="685800">
                    <a:moveTo>
                      <a:pt x="118022" y="135890"/>
                    </a:moveTo>
                    <a:lnTo>
                      <a:pt x="109516" y="139700"/>
                    </a:lnTo>
                    <a:lnTo>
                      <a:pt x="122286" y="139700"/>
                    </a:lnTo>
                    <a:lnTo>
                      <a:pt x="118022" y="13589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 sz="3200"/>
              </a:p>
            </p:txBody>
          </p:sp>
          <p:sp>
            <p:nvSpPr>
              <p:cNvPr id="10" name="object 10"/>
              <p:cNvSpPr/>
              <p:nvPr/>
            </p:nvSpPr>
            <p:spPr>
              <a:xfrm>
                <a:off x="8128772" y="2330463"/>
                <a:ext cx="74295" cy="125095"/>
              </a:xfrm>
              <a:custGeom>
                <a:avLst/>
                <a:gdLst/>
                <a:ahLst/>
                <a:cxnLst/>
                <a:rect l="l" t="t" r="r" b="b"/>
                <a:pathLst>
                  <a:path w="74294" h="125095">
                    <a:moveTo>
                      <a:pt x="44703" y="0"/>
                    </a:moveTo>
                    <a:lnTo>
                      <a:pt x="32854" y="0"/>
                    </a:lnTo>
                    <a:lnTo>
                      <a:pt x="27038" y="1600"/>
                    </a:lnTo>
                    <a:lnTo>
                      <a:pt x="800" y="45567"/>
                    </a:lnTo>
                    <a:lnTo>
                      <a:pt x="0" y="53733"/>
                    </a:lnTo>
                    <a:lnTo>
                      <a:pt x="0" y="71107"/>
                    </a:lnTo>
                    <a:lnTo>
                      <a:pt x="12712" y="112166"/>
                    </a:lnTo>
                    <a:lnTo>
                      <a:pt x="32511" y="124625"/>
                    </a:lnTo>
                    <a:lnTo>
                      <a:pt x="48501" y="124625"/>
                    </a:lnTo>
                    <a:lnTo>
                      <a:pt x="55892" y="121970"/>
                    </a:lnTo>
                    <a:lnTo>
                      <a:pt x="61836" y="116222"/>
                    </a:lnTo>
                    <a:lnTo>
                      <a:pt x="68778" y="106641"/>
                    </a:lnTo>
                    <a:lnTo>
                      <a:pt x="70205" y="103035"/>
                    </a:lnTo>
                    <a:lnTo>
                      <a:pt x="33667" y="103035"/>
                    </a:lnTo>
                    <a:lnTo>
                      <a:pt x="29286" y="99440"/>
                    </a:lnTo>
                    <a:lnTo>
                      <a:pt x="24208" y="84819"/>
                    </a:lnTo>
                    <a:lnTo>
                      <a:pt x="22653" y="72961"/>
                    </a:lnTo>
                    <a:lnTo>
                      <a:pt x="22204" y="56179"/>
                    </a:lnTo>
                    <a:lnTo>
                      <a:pt x="23492" y="42645"/>
                    </a:lnTo>
                    <a:lnTo>
                      <a:pt x="26238" y="32194"/>
                    </a:lnTo>
                    <a:lnTo>
                      <a:pt x="28994" y="25107"/>
                    </a:lnTo>
                    <a:lnTo>
                      <a:pt x="33312" y="21564"/>
                    </a:lnTo>
                    <a:lnTo>
                      <a:pt x="70834" y="21564"/>
                    </a:lnTo>
                    <a:lnTo>
                      <a:pt x="67525" y="14630"/>
                    </a:lnTo>
                    <a:lnTo>
                      <a:pt x="65277" y="11417"/>
                    </a:lnTo>
                    <a:lnTo>
                      <a:pt x="59867" y="6007"/>
                    </a:lnTo>
                    <a:lnTo>
                      <a:pt x="56641" y="3873"/>
                    </a:lnTo>
                    <a:lnTo>
                      <a:pt x="49174" y="761"/>
                    </a:lnTo>
                    <a:lnTo>
                      <a:pt x="44703" y="0"/>
                    </a:lnTo>
                    <a:close/>
                  </a:path>
                  <a:path w="74294" h="125095">
                    <a:moveTo>
                      <a:pt x="55244" y="85775"/>
                    </a:moveTo>
                    <a:lnTo>
                      <a:pt x="41376" y="103035"/>
                    </a:lnTo>
                    <a:lnTo>
                      <a:pt x="70205" y="103035"/>
                    </a:lnTo>
                    <a:lnTo>
                      <a:pt x="73888" y="93725"/>
                    </a:lnTo>
                    <a:lnTo>
                      <a:pt x="55244" y="85775"/>
                    </a:lnTo>
                    <a:close/>
                  </a:path>
                  <a:path w="74294" h="125095">
                    <a:moveTo>
                      <a:pt x="70834" y="21564"/>
                    </a:moveTo>
                    <a:lnTo>
                      <a:pt x="43218" y="21564"/>
                    </a:lnTo>
                    <a:lnTo>
                      <a:pt x="46202" y="22783"/>
                    </a:lnTo>
                    <a:lnTo>
                      <a:pt x="50114" y="27609"/>
                    </a:lnTo>
                    <a:lnTo>
                      <a:pt x="51892" y="31572"/>
                    </a:lnTo>
                    <a:lnTo>
                      <a:pt x="53517" y="37109"/>
                    </a:lnTo>
                    <a:lnTo>
                      <a:pt x="73710" y="30543"/>
                    </a:lnTo>
                    <a:lnTo>
                      <a:pt x="72555" y="26174"/>
                    </a:lnTo>
                    <a:lnTo>
                      <a:pt x="71094" y="22110"/>
                    </a:lnTo>
                    <a:lnTo>
                      <a:pt x="70834" y="21564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 sz="3200"/>
              </a:p>
            </p:txBody>
          </p:sp>
          <p:sp>
            <p:nvSpPr>
              <p:cNvPr id="11" name="object 11"/>
              <p:cNvSpPr/>
              <p:nvPr/>
            </p:nvSpPr>
            <p:spPr>
              <a:xfrm>
                <a:off x="8228026" y="2332348"/>
                <a:ext cx="64135" cy="121285"/>
              </a:xfrm>
              <a:custGeom>
                <a:avLst/>
                <a:gdLst/>
                <a:ahLst/>
                <a:cxnLst/>
                <a:rect l="l" t="t" r="r" b="b"/>
                <a:pathLst>
                  <a:path w="64135" h="121285">
                    <a:moveTo>
                      <a:pt x="62141" y="0"/>
                    </a:moveTo>
                    <a:lnTo>
                      <a:pt x="0" y="0"/>
                    </a:lnTo>
                    <a:lnTo>
                      <a:pt x="0" y="120840"/>
                    </a:lnTo>
                    <a:lnTo>
                      <a:pt x="63690" y="120840"/>
                    </a:lnTo>
                    <a:lnTo>
                      <a:pt x="63690" y="100126"/>
                    </a:lnTo>
                    <a:lnTo>
                      <a:pt x="21755" y="100126"/>
                    </a:lnTo>
                    <a:lnTo>
                      <a:pt x="21755" y="66636"/>
                    </a:lnTo>
                    <a:lnTo>
                      <a:pt x="48856" y="66636"/>
                    </a:lnTo>
                    <a:lnTo>
                      <a:pt x="48856" y="46266"/>
                    </a:lnTo>
                    <a:lnTo>
                      <a:pt x="21755" y="46266"/>
                    </a:lnTo>
                    <a:lnTo>
                      <a:pt x="21755" y="20713"/>
                    </a:lnTo>
                    <a:lnTo>
                      <a:pt x="62141" y="20713"/>
                    </a:lnTo>
                    <a:lnTo>
                      <a:pt x="62141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 sz="3200"/>
              </a:p>
            </p:txBody>
          </p:sp>
        </p:grpSp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xmlns="" id="{C388A703-6CA5-4682-8CDB-C439BD5E665B}"/>
                </a:ext>
              </a:extLst>
            </p:cNvPr>
            <p:cNvGrpSpPr/>
            <p:nvPr/>
          </p:nvGrpSpPr>
          <p:grpSpPr>
            <a:xfrm>
              <a:off x="4499170" y="3378796"/>
              <a:ext cx="1299845" cy="1295400"/>
              <a:chOff x="8617390" y="1325053"/>
              <a:chExt cx="1299845" cy="1295400"/>
            </a:xfrm>
          </p:grpSpPr>
          <p:sp>
            <p:nvSpPr>
              <p:cNvPr id="12" name="object 12"/>
              <p:cNvSpPr/>
              <p:nvPr/>
            </p:nvSpPr>
            <p:spPr>
              <a:xfrm>
                <a:off x="8617390" y="1325053"/>
                <a:ext cx="1299845" cy="1295400"/>
              </a:xfrm>
              <a:custGeom>
                <a:avLst/>
                <a:gdLst/>
                <a:ahLst/>
                <a:cxnLst/>
                <a:rect l="l" t="t" r="r" b="b"/>
                <a:pathLst>
                  <a:path w="1299845" h="1295400">
                    <a:moveTo>
                      <a:pt x="1299603" y="1295006"/>
                    </a:moveTo>
                    <a:lnTo>
                      <a:pt x="0" y="1295006"/>
                    </a:lnTo>
                    <a:lnTo>
                      <a:pt x="0" y="0"/>
                    </a:lnTo>
                    <a:lnTo>
                      <a:pt x="1299603" y="0"/>
                    </a:lnTo>
                    <a:lnTo>
                      <a:pt x="1299603" y="1295006"/>
                    </a:lnTo>
                    <a:close/>
                  </a:path>
                </a:pathLst>
              </a:custGeom>
              <a:solidFill>
                <a:schemeClr val="accent3"/>
              </a:solidFill>
            </p:spPr>
            <p:txBody>
              <a:bodyPr wrap="square" lIns="0" tIns="0" rIns="0" bIns="0" rtlCol="0"/>
              <a:lstStyle/>
              <a:p>
                <a:endParaRPr sz="3200" dirty="0"/>
              </a:p>
            </p:txBody>
          </p:sp>
          <p:sp>
            <p:nvSpPr>
              <p:cNvPr id="13" name="object 13"/>
              <p:cNvSpPr/>
              <p:nvPr/>
            </p:nvSpPr>
            <p:spPr>
              <a:xfrm>
                <a:off x="8965481" y="2305816"/>
                <a:ext cx="71755" cy="121285"/>
              </a:xfrm>
              <a:custGeom>
                <a:avLst/>
                <a:gdLst/>
                <a:ahLst/>
                <a:cxnLst/>
                <a:rect l="l" t="t" r="r" b="b"/>
                <a:pathLst>
                  <a:path w="71754" h="121285">
                    <a:moveTo>
                      <a:pt x="21755" y="0"/>
                    </a:moveTo>
                    <a:lnTo>
                      <a:pt x="0" y="0"/>
                    </a:lnTo>
                    <a:lnTo>
                      <a:pt x="0" y="120840"/>
                    </a:lnTo>
                    <a:lnTo>
                      <a:pt x="19672" y="120840"/>
                    </a:lnTo>
                    <a:lnTo>
                      <a:pt x="19607" y="56857"/>
                    </a:lnTo>
                    <a:lnTo>
                      <a:pt x="19329" y="42468"/>
                    </a:lnTo>
                    <a:lnTo>
                      <a:pt x="38756" y="42468"/>
                    </a:lnTo>
                    <a:lnTo>
                      <a:pt x="21755" y="0"/>
                    </a:lnTo>
                    <a:close/>
                  </a:path>
                  <a:path w="71754" h="121285">
                    <a:moveTo>
                      <a:pt x="38756" y="42468"/>
                    </a:moveTo>
                    <a:lnTo>
                      <a:pt x="19329" y="42468"/>
                    </a:lnTo>
                    <a:lnTo>
                      <a:pt x="20485" y="46037"/>
                    </a:lnTo>
                    <a:lnTo>
                      <a:pt x="21894" y="50063"/>
                    </a:lnTo>
                    <a:lnTo>
                      <a:pt x="25234" y="59042"/>
                    </a:lnTo>
                    <a:lnTo>
                      <a:pt x="26873" y="63195"/>
                    </a:lnTo>
                    <a:lnTo>
                      <a:pt x="28486" y="66979"/>
                    </a:lnTo>
                    <a:lnTo>
                      <a:pt x="50749" y="120840"/>
                    </a:lnTo>
                    <a:lnTo>
                      <a:pt x="71462" y="120840"/>
                    </a:lnTo>
                    <a:lnTo>
                      <a:pt x="71462" y="78206"/>
                    </a:lnTo>
                    <a:lnTo>
                      <a:pt x="52476" y="78206"/>
                    </a:lnTo>
                    <a:lnTo>
                      <a:pt x="51892" y="76479"/>
                    </a:lnTo>
                    <a:lnTo>
                      <a:pt x="51206" y="74549"/>
                    </a:lnTo>
                    <a:lnTo>
                      <a:pt x="46177" y="61226"/>
                    </a:lnTo>
                    <a:lnTo>
                      <a:pt x="44450" y="56857"/>
                    </a:lnTo>
                    <a:lnTo>
                      <a:pt x="42976" y="53009"/>
                    </a:lnTo>
                    <a:lnTo>
                      <a:pt x="38756" y="42468"/>
                    </a:lnTo>
                    <a:close/>
                  </a:path>
                  <a:path w="71754" h="121285">
                    <a:moveTo>
                      <a:pt x="71462" y="0"/>
                    </a:moveTo>
                    <a:lnTo>
                      <a:pt x="51777" y="0"/>
                    </a:lnTo>
                    <a:lnTo>
                      <a:pt x="51799" y="53009"/>
                    </a:lnTo>
                    <a:lnTo>
                      <a:pt x="52105" y="66979"/>
                    </a:lnTo>
                    <a:lnTo>
                      <a:pt x="52298" y="71729"/>
                    </a:lnTo>
                    <a:lnTo>
                      <a:pt x="52425" y="74206"/>
                    </a:lnTo>
                    <a:lnTo>
                      <a:pt x="52476" y="78206"/>
                    </a:lnTo>
                    <a:lnTo>
                      <a:pt x="71462" y="78206"/>
                    </a:lnTo>
                    <a:lnTo>
                      <a:pt x="71462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 sz="3200"/>
              </a:p>
            </p:txBody>
          </p:sp>
          <p:sp>
            <p:nvSpPr>
              <p:cNvPr id="14" name="object 14"/>
              <p:cNvSpPr/>
              <p:nvPr/>
            </p:nvSpPr>
            <p:spPr>
              <a:xfrm>
                <a:off x="9097014" y="2326534"/>
                <a:ext cx="0" cy="100330"/>
              </a:xfrm>
              <a:custGeom>
                <a:avLst/>
                <a:gdLst/>
                <a:ahLst/>
                <a:cxnLst/>
                <a:rect l="l" t="t" r="r" b="b"/>
                <a:pathLst>
                  <a:path h="100329">
                    <a:moveTo>
                      <a:pt x="0" y="0"/>
                    </a:moveTo>
                    <a:lnTo>
                      <a:pt x="0" y="100126"/>
                    </a:lnTo>
                  </a:path>
                </a:pathLst>
              </a:custGeom>
              <a:ln w="21742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 sz="3200"/>
              </a:p>
            </p:txBody>
          </p:sp>
          <p:sp>
            <p:nvSpPr>
              <p:cNvPr id="15" name="object 15"/>
              <p:cNvSpPr/>
              <p:nvPr/>
            </p:nvSpPr>
            <p:spPr>
              <a:xfrm>
                <a:off x="9061111" y="2316177"/>
                <a:ext cx="72390" cy="0"/>
              </a:xfrm>
              <a:custGeom>
                <a:avLst/>
                <a:gdLst/>
                <a:ahLst/>
                <a:cxnLst/>
                <a:rect l="l" t="t" r="r" b="b"/>
                <a:pathLst>
                  <a:path w="72389">
                    <a:moveTo>
                      <a:pt x="0" y="0"/>
                    </a:moveTo>
                    <a:lnTo>
                      <a:pt x="71805" y="0"/>
                    </a:lnTo>
                  </a:path>
                </a:pathLst>
              </a:custGeom>
              <a:ln w="20713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 sz="3200"/>
              </a:p>
            </p:txBody>
          </p:sp>
          <p:sp>
            <p:nvSpPr>
              <p:cNvPr id="16" name="object 16"/>
              <p:cNvSpPr/>
              <p:nvPr/>
            </p:nvSpPr>
            <p:spPr>
              <a:xfrm>
                <a:off x="9156914" y="2305816"/>
                <a:ext cx="64135" cy="121285"/>
              </a:xfrm>
              <a:custGeom>
                <a:avLst/>
                <a:gdLst/>
                <a:ahLst/>
                <a:cxnLst/>
                <a:rect l="l" t="t" r="r" b="b"/>
                <a:pathLst>
                  <a:path w="64135" h="121285">
                    <a:moveTo>
                      <a:pt x="62141" y="0"/>
                    </a:moveTo>
                    <a:lnTo>
                      <a:pt x="0" y="0"/>
                    </a:lnTo>
                    <a:lnTo>
                      <a:pt x="0" y="120840"/>
                    </a:lnTo>
                    <a:lnTo>
                      <a:pt x="63690" y="120840"/>
                    </a:lnTo>
                    <a:lnTo>
                      <a:pt x="63690" y="100126"/>
                    </a:lnTo>
                    <a:lnTo>
                      <a:pt x="21755" y="100126"/>
                    </a:lnTo>
                    <a:lnTo>
                      <a:pt x="21755" y="66636"/>
                    </a:lnTo>
                    <a:lnTo>
                      <a:pt x="48856" y="66636"/>
                    </a:lnTo>
                    <a:lnTo>
                      <a:pt x="48856" y="46266"/>
                    </a:lnTo>
                    <a:lnTo>
                      <a:pt x="21755" y="46266"/>
                    </a:lnTo>
                    <a:lnTo>
                      <a:pt x="21755" y="20713"/>
                    </a:lnTo>
                    <a:lnTo>
                      <a:pt x="62141" y="20713"/>
                    </a:lnTo>
                    <a:lnTo>
                      <a:pt x="62141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 sz="3200"/>
              </a:p>
            </p:txBody>
          </p:sp>
          <p:sp>
            <p:nvSpPr>
              <p:cNvPr id="17" name="object 17"/>
              <p:cNvSpPr/>
              <p:nvPr/>
            </p:nvSpPr>
            <p:spPr>
              <a:xfrm>
                <a:off x="9243402" y="2303923"/>
                <a:ext cx="78740" cy="125095"/>
              </a:xfrm>
              <a:custGeom>
                <a:avLst/>
                <a:gdLst/>
                <a:ahLst/>
                <a:cxnLst/>
                <a:rect l="l" t="t" r="r" b="b"/>
                <a:pathLst>
                  <a:path w="78739" h="125095">
                    <a:moveTo>
                      <a:pt x="49593" y="0"/>
                    </a:moveTo>
                    <a:lnTo>
                      <a:pt x="33375" y="0"/>
                    </a:lnTo>
                    <a:lnTo>
                      <a:pt x="27292" y="1612"/>
                    </a:lnTo>
                    <a:lnTo>
                      <a:pt x="774" y="45580"/>
                    </a:lnTo>
                    <a:lnTo>
                      <a:pt x="0" y="53746"/>
                    </a:lnTo>
                    <a:lnTo>
                      <a:pt x="0" y="71120"/>
                    </a:lnTo>
                    <a:lnTo>
                      <a:pt x="12712" y="112179"/>
                    </a:lnTo>
                    <a:lnTo>
                      <a:pt x="33032" y="124637"/>
                    </a:lnTo>
                    <a:lnTo>
                      <a:pt x="46611" y="124250"/>
                    </a:lnTo>
                    <a:lnTo>
                      <a:pt x="59220" y="120514"/>
                    </a:lnTo>
                    <a:lnTo>
                      <a:pt x="68707" y="112801"/>
                    </a:lnTo>
                    <a:lnTo>
                      <a:pt x="73308" y="105499"/>
                    </a:lnTo>
                    <a:lnTo>
                      <a:pt x="74091" y="103047"/>
                    </a:lnTo>
                    <a:lnTo>
                      <a:pt x="33832" y="103047"/>
                    </a:lnTo>
                    <a:lnTo>
                      <a:pt x="29146" y="99453"/>
                    </a:lnTo>
                    <a:lnTo>
                      <a:pt x="24163" y="84839"/>
                    </a:lnTo>
                    <a:lnTo>
                      <a:pt x="22640" y="72982"/>
                    </a:lnTo>
                    <a:lnTo>
                      <a:pt x="22200" y="56203"/>
                    </a:lnTo>
                    <a:lnTo>
                      <a:pt x="23457" y="42657"/>
                    </a:lnTo>
                    <a:lnTo>
                      <a:pt x="26149" y="32207"/>
                    </a:lnTo>
                    <a:lnTo>
                      <a:pt x="28854" y="25120"/>
                    </a:lnTo>
                    <a:lnTo>
                      <a:pt x="33489" y="21577"/>
                    </a:lnTo>
                    <a:lnTo>
                      <a:pt x="73654" y="21577"/>
                    </a:lnTo>
                    <a:lnTo>
                      <a:pt x="71459" y="16325"/>
                    </a:lnTo>
                    <a:lnTo>
                      <a:pt x="63690" y="7416"/>
                    </a:lnTo>
                    <a:lnTo>
                      <a:pt x="57365" y="2476"/>
                    </a:lnTo>
                    <a:lnTo>
                      <a:pt x="49593" y="0"/>
                    </a:lnTo>
                    <a:close/>
                  </a:path>
                  <a:path w="78739" h="125095">
                    <a:moveTo>
                      <a:pt x="78371" y="58343"/>
                    </a:moveTo>
                    <a:lnTo>
                      <a:pt x="40220" y="58343"/>
                    </a:lnTo>
                    <a:lnTo>
                      <a:pt x="40220" y="78536"/>
                    </a:lnTo>
                    <a:lnTo>
                      <a:pt x="57480" y="78536"/>
                    </a:lnTo>
                    <a:lnTo>
                      <a:pt x="57480" y="87515"/>
                    </a:lnTo>
                    <a:lnTo>
                      <a:pt x="56273" y="93853"/>
                    </a:lnTo>
                    <a:lnTo>
                      <a:pt x="51435" y="101219"/>
                    </a:lnTo>
                    <a:lnTo>
                      <a:pt x="46951" y="103047"/>
                    </a:lnTo>
                    <a:lnTo>
                      <a:pt x="74091" y="103047"/>
                    </a:lnTo>
                    <a:lnTo>
                      <a:pt x="77105" y="93601"/>
                    </a:lnTo>
                    <a:lnTo>
                      <a:pt x="78357" y="79222"/>
                    </a:lnTo>
                    <a:lnTo>
                      <a:pt x="78371" y="58343"/>
                    </a:lnTo>
                    <a:close/>
                  </a:path>
                  <a:path w="78739" h="125095">
                    <a:moveTo>
                      <a:pt x="73654" y="21577"/>
                    </a:moveTo>
                    <a:lnTo>
                      <a:pt x="44183" y="21577"/>
                    </a:lnTo>
                    <a:lnTo>
                      <a:pt x="47637" y="22733"/>
                    </a:lnTo>
                    <a:lnTo>
                      <a:pt x="53174" y="27330"/>
                    </a:lnTo>
                    <a:lnTo>
                      <a:pt x="55346" y="31356"/>
                    </a:lnTo>
                    <a:lnTo>
                      <a:pt x="56972" y="37109"/>
                    </a:lnTo>
                    <a:lnTo>
                      <a:pt x="76741" y="28961"/>
                    </a:lnTo>
                    <a:lnTo>
                      <a:pt x="73654" y="21577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 sz="3200"/>
              </a:p>
            </p:txBody>
          </p:sp>
          <p:sp>
            <p:nvSpPr>
              <p:cNvPr id="18" name="object 18"/>
              <p:cNvSpPr/>
              <p:nvPr/>
            </p:nvSpPr>
            <p:spPr>
              <a:xfrm>
                <a:off x="9349219" y="2305816"/>
                <a:ext cx="71120" cy="121285"/>
              </a:xfrm>
              <a:custGeom>
                <a:avLst/>
                <a:gdLst/>
                <a:ahLst/>
                <a:cxnLst/>
                <a:rect l="l" t="t" r="r" b="b"/>
                <a:pathLst>
                  <a:path w="71120" h="121285">
                    <a:moveTo>
                      <a:pt x="32105" y="0"/>
                    </a:moveTo>
                    <a:lnTo>
                      <a:pt x="0" y="0"/>
                    </a:lnTo>
                    <a:lnTo>
                      <a:pt x="0" y="120840"/>
                    </a:lnTo>
                    <a:lnTo>
                      <a:pt x="21755" y="120840"/>
                    </a:lnTo>
                    <a:lnTo>
                      <a:pt x="21755" y="74917"/>
                    </a:lnTo>
                    <a:lnTo>
                      <a:pt x="51853" y="74917"/>
                    </a:lnTo>
                    <a:lnTo>
                      <a:pt x="50063" y="70612"/>
                    </a:lnTo>
                    <a:lnTo>
                      <a:pt x="55981" y="67856"/>
                    </a:lnTo>
                    <a:lnTo>
                      <a:pt x="60871" y="63792"/>
                    </a:lnTo>
                    <a:lnTo>
                      <a:pt x="66456" y="55763"/>
                    </a:lnTo>
                    <a:lnTo>
                      <a:pt x="66719" y="54889"/>
                    </a:lnTo>
                    <a:lnTo>
                      <a:pt x="21755" y="54889"/>
                    </a:lnTo>
                    <a:lnTo>
                      <a:pt x="21755" y="21247"/>
                    </a:lnTo>
                    <a:lnTo>
                      <a:pt x="67211" y="21247"/>
                    </a:lnTo>
                    <a:lnTo>
                      <a:pt x="65822" y="17290"/>
                    </a:lnTo>
                    <a:lnTo>
                      <a:pt x="57054" y="6937"/>
                    </a:lnTo>
                    <a:lnTo>
                      <a:pt x="45896" y="1737"/>
                    </a:lnTo>
                    <a:lnTo>
                      <a:pt x="32105" y="0"/>
                    </a:lnTo>
                    <a:close/>
                  </a:path>
                  <a:path w="71120" h="121285">
                    <a:moveTo>
                      <a:pt x="51853" y="74917"/>
                    </a:moveTo>
                    <a:lnTo>
                      <a:pt x="28803" y="74917"/>
                    </a:lnTo>
                    <a:lnTo>
                      <a:pt x="47548" y="120840"/>
                    </a:lnTo>
                    <a:lnTo>
                      <a:pt x="70942" y="120840"/>
                    </a:lnTo>
                    <a:lnTo>
                      <a:pt x="51853" y="74917"/>
                    </a:lnTo>
                    <a:close/>
                  </a:path>
                  <a:path w="71120" h="121285">
                    <a:moveTo>
                      <a:pt x="67211" y="21247"/>
                    </a:moveTo>
                    <a:lnTo>
                      <a:pt x="37604" y="21247"/>
                    </a:lnTo>
                    <a:lnTo>
                      <a:pt x="42164" y="22682"/>
                    </a:lnTo>
                    <a:lnTo>
                      <a:pt x="47510" y="28435"/>
                    </a:lnTo>
                    <a:lnTo>
                      <a:pt x="48856" y="32626"/>
                    </a:lnTo>
                    <a:lnTo>
                      <a:pt x="48856" y="49314"/>
                    </a:lnTo>
                    <a:lnTo>
                      <a:pt x="43345" y="54889"/>
                    </a:lnTo>
                    <a:lnTo>
                      <a:pt x="66719" y="54889"/>
                    </a:lnTo>
                    <a:lnTo>
                      <a:pt x="69436" y="45885"/>
                    </a:lnTo>
                    <a:lnTo>
                      <a:pt x="69939" y="29014"/>
                    </a:lnTo>
                    <a:lnTo>
                      <a:pt x="67211" y="21247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 sz="3200"/>
              </a:p>
            </p:txBody>
          </p:sp>
          <p:sp>
            <p:nvSpPr>
              <p:cNvPr id="19" name="object 19"/>
              <p:cNvSpPr/>
              <p:nvPr/>
            </p:nvSpPr>
            <p:spPr>
              <a:xfrm>
                <a:off x="9457628" y="2305811"/>
                <a:ext cx="0" cy="121285"/>
              </a:xfrm>
              <a:custGeom>
                <a:avLst/>
                <a:gdLst/>
                <a:ahLst/>
                <a:cxnLst/>
                <a:rect l="l" t="t" r="r" b="b"/>
                <a:pathLst>
                  <a:path h="121285">
                    <a:moveTo>
                      <a:pt x="0" y="0"/>
                    </a:moveTo>
                    <a:lnTo>
                      <a:pt x="0" y="120840"/>
                    </a:lnTo>
                  </a:path>
                </a:pathLst>
              </a:custGeom>
              <a:ln w="21755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 sz="3200"/>
              </a:p>
            </p:txBody>
          </p:sp>
          <p:sp>
            <p:nvSpPr>
              <p:cNvPr id="20" name="object 20"/>
              <p:cNvSpPr/>
              <p:nvPr/>
            </p:nvSpPr>
            <p:spPr>
              <a:xfrm>
                <a:off x="9529263" y="2326534"/>
                <a:ext cx="0" cy="100330"/>
              </a:xfrm>
              <a:custGeom>
                <a:avLst/>
                <a:gdLst/>
                <a:ahLst/>
                <a:cxnLst/>
                <a:rect l="l" t="t" r="r" b="b"/>
                <a:pathLst>
                  <a:path h="100329">
                    <a:moveTo>
                      <a:pt x="0" y="0"/>
                    </a:moveTo>
                    <a:lnTo>
                      <a:pt x="0" y="100126"/>
                    </a:lnTo>
                  </a:path>
                </a:pathLst>
              </a:custGeom>
              <a:ln w="21742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 sz="3200"/>
              </a:p>
            </p:txBody>
          </p:sp>
          <p:sp>
            <p:nvSpPr>
              <p:cNvPr id="21" name="object 21"/>
              <p:cNvSpPr/>
              <p:nvPr/>
            </p:nvSpPr>
            <p:spPr>
              <a:xfrm>
                <a:off x="9493360" y="2316177"/>
                <a:ext cx="72390" cy="0"/>
              </a:xfrm>
              <a:custGeom>
                <a:avLst/>
                <a:gdLst/>
                <a:ahLst/>
                <a:cxnLst/>
                <a:rect l="l" t="t" r="r" b="b"/>
                <a:pathLst>
                  <a:path w="72389">
                    <a:moveTo>
                      <a:pt x="0" y="0"/>
                    </a:moveTo>
                    <a:lnTo>
                      <a:pt x="71805" y="0"/>
                    </a:lnTo>
                  </a:path>
                </a:pathLst>
              </a:custGeom>
              <a:ln w="20713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 sz="3200"/>
              </a:p>
            </p:txBody>
          </p:sp>
          <p:sp>
            <p:nvSpPr>
              <p:cNvPr id="22" name="object 22"/>
              <p:cNvSpPr/>
              <p:nvPr/>
            </p:nvSpPr>
            <p:spPr>
              <a:xfrm>
                <a:off x="9206313" y="1748146"/>
                <a:ext cx="130175" cy="128270"/>
              </a:xfrm>
              <a:custGeom>
                <a:avLst/>
                <a:gdLst/>
                <a:ahLst/>
                <a:cxnLst/>
                <a:rect l="l" t="t" r="r" b="b"/>
                <a:pathLst>
                  <a:path w="130175" h="128270">
                    <a:moveTo>
                      <a:pt x="57402" y="0"/>
                    </a:moveTo>
                    <a:lnTo>
                      <a:pt x="21123" y="16848"/>
                    </a:lnTo>
                    <a:lnTo>
                      <a:pt x="1409" y="53730"/>
                    </a:lnTo>
                    <a:lnTo>
                      <a:pt x="0" y="69389"/>
                    </a:lnTo>
                    <a:lnTo>
                      <a:pt x="2711" y="83024"/>
                    </a:lnTo>
                    <a:lnTo>
                      <a:pt x="26555" y="115433"/>
                    </a:lnTo>
                    <a:lnTo>
                      <a:pt x="67936" y="128160"/>
                    </a:lnTo>
                    <a:lnTo>
                      <a:pt x="82244" y="125913"/>
                    </a:lnTo>
                    <a:lnTo>
                      <a:pt x="116424" y="103182"/>
                    </a:lnTo>
                    <a:lnTo>
                      <a:pt x="129966" y="63905"/>
                    </a:lnTo>
                    <a:lnTo>
                      <a:pt x="129331" y="54915"/>
                    </a:lnTo>
                    <a:lnTo>
                      <a:pt x="111639" y="20051"/>
                    </a:lnTo>
                    <a:lnTo>
                      <a:pt x="73648" y="1279"/>
                    </a:lnTo>
                    <a:lnTo>
                      <a:pt x="57402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 sz="3200"/>
              </a:p>
            </p:txBody>
          </p:sp>
          <p:sp>
            <p:nvSpPr>
              <p:cNvPr id="23" name="object 23"/>
              <p:cNvSpPr/>
              <p:nvPr/>
            </p:nvSpPr>
            <p:spPr>
              <a:xfrm>
                <a:off x="9271178" y="1661133"/>
                <a:ext cx="157480" cy="153670"/>
              </a:xfrm>
              <a:custGeom>
                <a:avLst/>
                <a:gdLst/>
                <a:ahLst/>
                <a:cxnLst/>
                <a:rect l="l" t="t" r="r" b="b"/>
                <a:pathLst>
                  <a:path w="157479" h="153670">
                    <a:moveTo>
                      <a:pt x="157416" y="0"/>
                    </a:moveTo>
                    <a:lnTo>
                      <a:pt x="0" y="71831"/>
                    </a:lnTo>
                    <a:lnTo>
                      <a:pt x="14988" y="73966"/>
                    </a:lnTo>
                    <a:lnTo>
                      <a:pt x="35411" y="77167"/>
                    </a:lnTo>
                    <a:lnTo>
                      <a:pt x="76285" y="96714"/>
                    </a:lnTo>
                    <a:lnTo>
                      <a:pt x="79488" y="118264"/>
                    </a:lnTo>
                    <a:lnTo>
                      <a:pt x="78596" y="133916"/>
                    </a:lnTo>
                    <a:lnTo>
                      <a:pt x="76733" y="153555"/>
                    </a:lnTo>
                    <a:lnTo>
                      <a:pt x="157416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 sz="3200"/>
              </a:p>
            </p:txBody>
          </p:sp>
          <p:sp>
            <p:nvSpPr>
              <p:cNvPr id="24" name="object 24"/>
              <p:cNvSpPr/>
              <p:nvPr/>
            </p:nvSpPr>
            <p:spPr>
              <a:xfrm>
                <a:off x="9121508" y="1811926"/>
                <a:ext cx="151765" cy="159385"/>
              </a:xfrm>
              <a:custGeom>
                <a:avLst/>
                <a:gdLst/>
                <a:ahLst/>
                <a:cxnLst/>
                <a:rect l="l" t="t" r="r" b="b"/>
                <a:pathLst>
                  <a:path w="151764" h="159385">
                    <a:moveTo>
                      <a:pt x="69088" y="0"/>
                    </a:moveTo>
                    <a:lnTo>
                      <a:pt x="0" y="159016"/>
                    </a:lnTo>
                    <a:lnTo>
                      <a:pt x="151663" y="75933"/>
                    </a:lnTo>
                    <a:lnTo>
                      <a:pt x="125716" y="74071"/>
                    </a:lnTo>
                    <a:lnTo>
                      <a:pt x="106452" y="72066"/>
                    </a:lnTo>
                    <a:lnTo>
                      <a:pt x="70912" y="49482"/>
                    </a:lnTo>
                    <a:lnTo>
                      <a:pt x="68671" y="20825"/>
                    </a:lnTo>
                    <a:lnTo>
                      <a:pt x="69088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 sz="3200"/>
              </a:p>
            </p:txBody>
          </p:sp>
          <p:sp>
            <p:nvSpPr>
              <p:cNvPr id="25" name="object 25"/>
              <p:cNvSpPr/>
              <p:nvPr/>
            </p:nvSpPr>
            <p:spPr>
              <a:xfrm>
                <a:off x="8917877" y="1471541"/>
                <a:ext cx="699135" cy="689610"/>
              </a:xfrm>
              <a:custGeom>
                <a:avLst/>
                <a:gdLst/>
                <a:ahLst/>
                <a:cxnLst/>
                <a:rect l="l" t="t" r="r" b="b"/>
                <a:pathLst>
                  <a:path w="699135" h="689610">
                    <a:moveTo>
                      <a:pt x="349324" y="0"/>
                    </a:moveTo>
                    <a:lnTo>
                      <a:pt x="292651" y="3809"/>
                    </a:lnTo>
                    <a:lnTo>
                      <a:pt x="238891" y="17779"/>
                    </a:lnTo>
                    <a:lnTo>
                      <a:pt x="188761" y="38099"/>
                    </a:lnTo>
                    <a:lnTo>
                      <a:pt x="142983" y="66039"/>
                    </a:lnTo>
                    <a:lnTo>
                      <a:pt x="102274" y="101599"/>
                    </a:lnTo>
                    <a:lnTo>
                      <a:pt x="67354" y="140969"/>
                    </a:lnTo>
                    <a:lnTo>
                      <a:pt x="38942" y="186689"/>
                    </a:lnTo>
                    <a:lnTo>
                      <a:pt x="17758" y="236219"/>
                    </a:lnTo>
                    <a:lnTo>
                      <a:pt x="4519" y="289559"/>
                    </a:lnTo>
                    <a:lnTo>
                      <a:pt x="98" y="341629"/>
                    </a:lnTo>
                    <a:lnTo>
                      <a:pt x="0" y="346709"/>
                    </a:lnTo>
                    <a:lnTo>
                      <a:pt x="1105" y="373379"/>
                    </a:lnTo>
                    <a:lnTo>
                      <a:pt x="10100" y="427989"/>
                    </a:lnTo>
                    <a:lnTo>
                      <a:pt x="27401" y="480059"/>
                    </a:lnTo>
                    <a:lnTo>
                      <a:pt x="52290" y="527049"/>
                    </a:lnTo>
                    <a:lnTo>
                      <a:pt x="84045" y="570229"/>
                    </a:lnTo>
                    <a:lnTo>
                      <a:pt x="121950" y="607059"/>
                    </a:lnTo>
                    <a:lnTo>
                      <a:pt x="165283" y="638809"/>
                    </a:lnTo>
                    <a:lnTo>
                      <a:pt x="213327" y="662939"/>
                    </a:lnTo>
                    <a:lnTo>
                      <a:pt x="265362" y="680719"/>
                    </a:lnTo>
                    <a:lnTo>
                      <a:pt x="320668" y="689609"/>
                    </a:lnTo>
                    <a:lnTo>
                      <a:pt x="377978" y="689609"/>
                    </a:lnTo>
                    <a:lnTo>
                      <a:pt x="405994" y="685799"/>
                    </a:lnTo>
                    <a:lnTo>
                      <a:pt x="433282" y="680719"/>
                    </a:lnTo>
                    <a:lnTo>
                      <a:pt x="459752" y="673099"/>
                    </a:lnTo>
                    <a:lnTo>
                      <a:pt x="478925" y="665479"/>
                    </a:lnTo>
                    <a:lnTo>
                      <a:pt x="336929" y="665479"/>
                    </a:lnTo>
                    <a:lnTo>
                      <a:pt x="329664" y="662939"/>
                    </a:lnTo>
                    <a:lnTo>
                      <a:pt x="321600" y="655319"/>
                    </a:lnTo>
                    <a:lnTo>
                      <a:pt x="319314" y="650239"/>
                    </a:lnTo>
                    <a:lnTo>
                      <a:pt x="318768" y="643889"/>
                    </a:lnTo>
                    <a:lnTo>
                      <a:pt x="336903" y="642619"/>
                    </a:lnTo>
                    <a:lnTo>
                      <a:pt x="354074" y="642619"/>
                    </a:lnTo>
                    <a:lnTo>
                      <a:pt x="352677" y="641349"/>
                    </a:lnTo>
                    <a:lnTo>
                      <a:pt x="349425" y="640079"/>
                    </a:lnTo>
                    <a:lnTo>
                      <a:pt x="344307" y="638809"/>
                    </a:lnTo>
                    <a:lnTo>
                      <a:pt x="335951" y="637539"/>
                    </a:lnTo>
                    <a:lnTo>
                      <a:pt x="330020" y="634999"/>
                    </a:lnTo>
                    <a:lnTo>
                      <a:pt x="322895" y="628649"/>
                    </a:lnTo>
                    <a:lnTo>
                      <a:pt x="321092" y="624839"/>
                    </a:lnTo>
                    <a:lnTo>
                      <a:pt x="321092" y="617219"/>
                    </a:lnTo>
                    <a:lnTo>
                      <a:pt x="321993" y="614679"/>
                    </a:lnTo>
                    <a:lnTo>
                      <a:pt x="325689" y="608329"/>
                    </a:lnTo>
                    <a:lnTo>
                      <a:pt x="328445" y="607059"/>
                    </a:lnTo>
                    <a:lnTo>
                      <a:pt x="332103" y="604519"/>
                    </a:lnTo>
                    <a:lnTo>
                      <a:pt x="335798" y="603249"/>
                    </a:lnTo>
                    <a:lnTo>
                      <a:pt x="340840" y="601979"/>
                    </a:lnTo>
                    <a:lnTo>
                      <a:pt x="582315" y="601979"/>
                    </a:lnTo>
                    <a:lnTo>
                      <a:pt x="592153" y="593089"/>
                    </a:lnTo>
                    <a:lnTo>
                      <a:pt x="322006" y="593089"/>
                    </a:lnTo>
                    <a:lnTo>
                      <a:pt x="304371" y="590549"/>
                    </a:lnTo>
                    <a:lnTo>
                      <a:pt x="254134" y="576579"/>
                    </a:lnTo>
                    <a:lnTo>
                      <a:pt x="208820" y="552449"/>
                    </a:lnTo>
                    <a:lnTo>
                      <a:pt x="169606" y="519429"/>
                    </a:lnTo>
                    <a:lnTo>
                      <a:pt x="158094" y="507999"/>
                    </a:lnTo>
                    <a:lnTo>
                      <a:pt x="128849" y="466089"/>
                    </a:lnTo>
                    <a:lnTo>
                      <a:pt x="108456" y="419099"/>
                    </a:lnTo>
                    <a:lnTo>
                      <a:pt x="98740" y="373379"/>
                    </a:lnTo>
                    <a:lnTo>
                      <a:pt x="24585" y="373379"/>
                    </a:lnTo>
                    <a:lnTo>
                      <a:pt x="10869" y="312419"/>
                    </a:lnTo>
                    <a:lnTo>
                      <a:pt x="99260" y="312419"/>
                    </a:lnTo>
                    <a:lnTo>
                      <a:pt x="101489" y="298449"/>
                    </a:lnTo>
                    <a:lnTo>
                      <a:pt x="116038" y="250189"/>
                    </a:lnTo>
                    <a:lnTo>
                      <a:pt x="139700" y="207009"/>
                    </a:lnTo>
                    <a:lnTo>
                      <a:pt x="171371" y="168909"/>
                    </a:lnTo>
                    <a:lnTo>
                      <a:pt x="209953" y="137159"/>
                    </a:lnTo>
                    <a:lnTo>
                      <a:pt x="254342" y="114299"/>
                    </a:lnTo>
                    <a:lnTo>
                      <a:pt x="303439" y="100329"/>
                    </a:lnTo>
                    <a:lnTo>
                      <a:pt x="320660" y="97789"/>
                    </a:lnTo>
                    <a:lnTo>
                      <a:pt x="372369" y="97789"/>
                    </a:lnTo>
                    <a:lnTo>
                      <a:pt x="372768" y="96519"/>
                    </a:lnTo>
                    <a:lnTo>
                      <a:pt x="591122" y="96519"/>
                    </a:lnTo>
                    <a:lnTo>
                      <a:pt x="576693" y="82549"/>
                    </a:lnTo>
                    <a:lnTo>
                      <a:pt x="566985" y="74929"/>
                    </a:lnTo>
                    <a:lnTo>
                      <a:pt x="321231" y="74929"/>
                    </a:lnTo>
                    <a:lnTo>
                      <a:pt x="321231" y="13969"/>
                    </a:lnTo>
                    <a:lnTo>
                      <a:pt x="446517" y="13969"/>
                    </a:lnTo>
                    <a:lnTo>
                      <a:pt x="433282" y="10159"/>
                    </a:lnTo>
                    <a:lnTo>
                      <a:pt x="405994" y="3809"/>
                    </a:lnTo>
                    <a:lnTo>
                      <a:pt x="377978" y="1269"/>
                    </a:lnTo>
                    <a:lnTo>
                      <a:pt x="349324" y="0"/>
                    </a:lnTo>
                    <a:close/>
                  </a:path>
                  <a:path w="699135" h="689610">
                    <a:moveTo>
                      <a:pt x="348054" y="613409"/>
                    </a:moveTo>
                    <a:lnTo>
                      <a:pt x="343152" y="613409"/>
                    </a:lnTo>
                    <a:lnTo>
                      <a:pt x="341501" y="614679"/>
                    </a:lnTo>
                    <a:lnTo>
                      <a:pt x="339253" y="615949"/>
                    </a:lnTo>
                    <a:lnTo>
                      <a:pt x="338694" y="617219"/>
                    </a:lnTo>
                    <a:lnTo>
                      <a:pt x="338694" y="619759"/>
                    </a:lnTo>
                    <a:lnTo>
                      <a:pt x="339177" y="621029"/>
                    </a:lnTo>
                    <a:lnTo>
                      <a:pt x="340993" y="622299"/>
                    </a:lnTo>
                    <a:lnTo>
                      <a:pt x="343101" y="622299"/>
                    </a:lnTo>
                    <a:lnTo>
                      <a:pt x="346466" y="623569"/>
                    </a:lnTo>
                    <a:lnTo>
                      <a:pt x="354785" y="624839"/>
                    </a:lnTo>
                    <a:lnTo>
                      <a:pt x="360741" y="627379"/>
                    </a:lnTo>
                    <a:lnTo>
                      <a:pt x="364348" y="628649"/>
                    </a:lnTo>
                    <a:lnTo>
                      <a:pt x="367955" y="631189"/>
                    </a:lnTo>
                    <a:lnTo>
                      <a:pt x="370558" y="632459"/>
                    </a:lnTo>
                    <a:lnTo>
                      <a:pt x="372209" y="634999"/>
                    </a:lnTo>
                    <a:lnTo>
                      <a:pt x="373860" y="638809"/>
                    </a:lnTo>
                    <a:lnTo>
                      <a:pt x="374648" y="641349"/>
                    </a:lnTo>
                    <a:lnTo>
                      <a:pt x="374648" y="648969"/>
                    </a:lnTo>
                    <a:lnTo>
                      <a:pt x="353362" y="665479"/>
                    </a:lnTo>
                    <a:lnTo>
                      <a:pt x="478925" y="665479"/>
                    </a:lnTo>
                    <a:lnTo>
                      <a:pt x="533359" y="638809"/>
                    </a:lnTo>
                    <a:lnTo>
                      <a:pt x="558895" y="621029"/>
                    </a:lnTo>
                    <a:lnTo>
                      <a:pt x="354709" y="621029"/>
                    </a:lnTo>
                    <a:lnTo>
                      <a:pt x="354239" y="618489"/>
                    </a:lnTo>
                    <a:lnTo>
                      <a:pt x="353223" y="617219"/>
                    </a:lnTo>
                    <a:lnTo>
                      <a:pt x="350175" y="614679"/>
                    </a:lnTo>
                    <a:lnTo>
                      <a:pt x="348054" y="613409"/>
                    </a:lnTo>
                    <a:close/>
                  </a:path>
                  <a:path w="699135" h="689610">
                    <a:moveTo>
                      <a:pt x="354074" y="642619"/>
                    </a:moveTo>
                    <a:lnTo>
                      <a:pt x="336903" y="642619"/>
                    </a:lnTo>
                    <a:lnTo>
                      <a:pt x="337259" y="646429"/>
                    </a:lnTo>
                    <a:lnTo>
                      <a:pt x="338097" y="647699"/>
                    </a:lnTo>
                    <a:lnTo>
                      <a:pt x="339265" y="650239"/>
                    </a:lnTo>
                    <a:lnTo>
                      <a:pt x="341247" y="652779"/>
                    </a:lnTo>
                    <a:lnTo>
                      <a:pt x="344053" y="654049"/>
                    </a:lnTo>
                    <a:lnTo>
                      <a:pt x="350416" y="654049"/>
                    </a:lnTo>
                    <a:lnTo>
                      <a:pt x="352499" y="652779"/>
                    </a:lnTo>
                    <a:lnTo>
                      <a:pt x="355420" y="650239"/>
                    </a:lnTo>
                    <a:lnTo>
                      <a:pt x="356195" y="648969"/>
                    </a:lnTo>
                    <a:lnTo>
                      <a:pt x="356195" y="645159"/>
                    </a:lnTo>
                    <a:lnTo>
                      <a:pt x="355471" y="643889"/>
                    </a:lnTo>
                    <a:lnTo>
                      <a:pt x="354074" y="642619"/>
                    </a:lnTo>
                    <a:close/>
                  </a:path>
                  <a:path w="699135" h="689610">
                    <a:moveTo>
                      <a:pt x="582315" y="601979"/>
                    </a:moveTo>
                    <a:lnTo>
                      <a:pt x="355140" y="601979"/>
                    </a:lnTo>
                    <a:lnTo>
                      <a:pt x="361135" y="604519"/>
                    </a:lnTo>
                    <a:lnTo>
                      <a:pt x="369390" y="609599"/>
                    </a:lnTo>
                    <a:lnTo>
                      <a:pt x="371866" y="614679"/>
                    </a:lnTo>
                    <a:lnTo>
                      <a:pt x="372641" y="621029"/>
                    </a:lnTo>
                    <a:lnTo>
                      <a:pt x="558895" y="621029"/>
                    </a:lnTo>
                    <a:lnTo>
                      <a:pt x="576693" y="607059"/>
                    </a:lnTo>
                    <a:lnTo>
                      <a:pt x="582315" y="601979"/>
                    </a:lnTo>
                    <a:close/>
                  </a:path>
                  <a:path w="699135" h="689610">
                    <a:moveTo>
                      <a:pt x="348651" y="507999"/>
                    </a:moveTo>
                    <a:lnTo>
                      <a:pt x="322006" y="593089"/>
                    </a:lnTo>
                    <a:lnTo>
                      <a:pt x="374178" y="593089"/>
                    </a:lnTo>
                    <a:lnTo>
                      <a:pt x="348651" y="507999"/>
                    </a:lnTo>
                    <a:close/>
                  </a:path>
                  <a:path w="699135" h="689610">
                    <a:moveTo>
                      <a:pt x="591122" y="96519"/>
                    </a:moveTo>
                    <a:lnTo>
                      <a:pt x="372768" y="96519"/>
                    </a:lnTo>
                    <a:lnTo>
                      <a:pt x="390603" y="99059"/>
                    </a:lnTo>
                    <a:lnTo>
                      <a:pt x="424995" y="106679"/>
                    </a:lnTo>
                    <a:lnTo>
                      <a:pt x="472719" y="126999"/>
                    </a:lnTo>
                    <a:lnTo>
                      <a:pt x="514735" y="156209"/>
                    </a:lnTo>
                    <a:lnTo>
                      <a:pt x="527264" y="168909"/>
                    </a:lnTo>
                    <a:lnTo>
                      <a:pt x="538979" y="180339"/>
                    </a:lnTo>
                    <a:lnTo>
                      <a:pt x="549836" y="194309"/>
                    </a:lnTo>
                    <a:lnTo>
                      <a:pt x="559791" y="207009"/>
                    </a:lnTo>
                    <a:lnTo>
                      <a:pt x="568799" y="222249"/>
                    </a:lnTo>
                    <a:lnTo>
                      <a:pt x="589693" y="269239"/>
                    </a:lnTo>
                    <a:lnTo>
                      <a:pt x="600454" y="320039"/>
                    </a:lnTo>
                    <a:lnTo>
                      <a:pt x="516723" y="345439"/>
                    </a:lnTo>
                    <a:lnTo>
                      <a:pt x="600390" y="370839"/>
                    </a:lnTo>
                    <a:lnTo>
                      <a:pt x="589514" y="421639"/>
                    </a:lnTo>
                    <a:lnTo>
                      <a:pt x="568658" y="468629"/>
                    </a:lnTo>
                    <a:lnTo>
                      <a:pt x="539008" y="509269"/>
                    </a:lnTo>
                    <a:lnTo>
                      <a:pt x="501747" y="543559"/>
                    </a:lnTo>
                    <a:lnTo>
                      <a:pt x="458058" y="570229"/>
                    </a:lnTo>
                    <a:lnTo>
                      <a:pt x="391856" y="590549"/>
                    </a:lnTo>
                    <a:lnTo>
                      <a:pt x="374178" y="593089"/>
                    </a:lnTo>
                    <a:lnTo>
                      <a:pt x="592153" y="593089"/>
                    </a:lnTo>
                    <a:lnTo>
                      <a:pt x="631290" y="548639"/>
                    </a:lnTo>
                    <a:lnTo>
                      <a:pt x="659703" y="504189"/>
                    </a:lnTo>
                    <a:lnTo>
                      <a:pt x="680889" y="454659"/>
                    </a:lnTo>
                    <a:lnTo>
                      <a:pt x="694128" y="401319"/>
                    </a:lnTo>
                    <a:lnTo>
                      <a:pt x="697387" y="374649"/>
                    </a:lnTo>
                    <a:lnTo>
                      <a:pt x="624939" y="374649"/>
                    </a:lnTo>
                    <a:lnTo>
                      <a:pt x="624939" y="313689"/>
                    </a:lnTo>
                    <a:lnTo>
                      <a:pt x="697217" y="313689"/>
                    </a:lnTo>
                    <a:lnTo>
                      <a:pt x="694128" y="289559"/>
                    </a:lnTo>
                    <a:lnTo>
                      <a:pt x="680889" y="236219"/>
                    </a:lnTo>
                    <a:lnTo>
                      <a:pt x="659703" y="186689"/>
                    </a:lnTo>
                    <a:lnTo>
                      <a:pt x="631290" y="140969"/>
                    </a:lnTo>
                    <a:lnTo>
                      <a:pt x="596369" y="101599"/>
                    </a:lnTo>
                    <a:lnTo>
                      <a:pt x="591122" y="96519"/>
                    </a:lnTo>
                    <a:close/>
                  </a:path>
                  <a:path w="699135" h="689610">
                    <a:moveTo>
                      <a:pt x="697217" y="313689"/>
                    </a:moveTo>
                    <a:lnTo>
                      <a:pt x="675955" y="313689"/>
                    </a:lnTo>
                    <a:lnTo>
                      <a:pt x="675955" y="327659"/>
                    </a:lnTo>
                    <a:lnTo>
                      <a:pt x="644015" y="327659"/>
                    </a:lnTo>
                    <a:lnTo>
                      <a:pt x="644015" y="336549"/>
                    </a:lnTo>
                    <a:lnTo>
                      <a:pt x="673656" y="336549"/>
                    </a:lnTo>
                    <a:lnTo>
                      <a:pt x="673656" y="349249"/>
                    </a:lnTo>
                    <a:lnTo>
                      <a:pt x="644015" y="349249"/>
                    </a:lnTo>
                    <a:lnTo>
                      <a:pt x="644015" y="360679"/>
                    </a:lnTo>
                    <a:lnTo>
                      <a:pt x="676857" y="360679"/>
                    </a:lnTo>
                    <a:lnTo>
                      <a:pt x="676857" y="374649"/>
                    </a:lnTo>
                    <a:lnTo>
                      <a:pt x="697387" y="374649"/>
                    </a:lnTo>
                    <a:lnTo>
                      <a:pt x="697543" y="373379"/>
                    </a:lnTo>
                    <a:lnTo>
                      <a:pt x="698701" y="345439"/>
                    </a:lnTo>
                    <a:lnTo>
                      <a:pt x="697543" y="316229"/>
                    </a:lnTo>
                    <a:lnTo>
                      <a:pt x="697217" y="313689"/>
                    </a:lnTo>
                    <a:close/>
                  </a:path>
                  <a:path w="699135" h="689610">
                    <a:moveTo>
                      <a:pt x="54011" y="335279"/>
                    </a:moveTo>
                    <a:lnTo>
                      <a:pt x="43254" y="373379"/>
                    </a:lnTo>
                    <a:lnTo>
                      <a:pt x="64806" y="373379"/>
                    </a:lnTo>
                    <a:lnTo>
                      <a:pt x="54011" y="335279"/>
                    </a:lnTo>
                    <a:close/>
                  </a:path>
                  <a:path w="699135" h="689610">
                    <a:moveTo>
                      <a:pt x="99260" y="312419"/>
                    </a:moveTo>
                    <a:lnTo>
                      <a:pt x="97038" y="312419"/>
                    </a:lnTo>
                    <a:lnTo>
                      <a:pt x="83475" y="373379"/>
                    </a:lnTo>
                    <a:lnTo>
                      <a:pt x="98740" y="373379"/>
                    </a:lnTo>
                    <a:lnTo>
                      <a:pt x="98092" y="368299"/>
                    </a:lnTo>
                    <a:lnTo>
                      <a:pt x="185926" y="341629"/>
                    </a:lnTo>
                    <a:lnTo>
                      <a:pt x="98854" y="314959"/>
                    </a:lnTo>
                    <a:lnTo>
                      <a:pt x="99260" y="312419"/>
                    </a:lnTo>
                    <a:close/>
                  </a:path>
                  <a:path w="699135" h="689610">
                    <a:moveTo>
                      <a:pt x="44994" y="312419"/>
                    </a:moveTo>
                    <a:lnTo>
                      <a:pt x="28941" y="312419"/>
                    </a:lnTo>
                    <a:lnTo>
                      <a:pt x="35443" y="346709"/>
                    </a:lnTo>
                    <a:lnTo>
                      <a:pt x="44994" y="312419"/>
                    </a:lnTo>
                    <a:close/>
                  </a:path>
                  <a:path w="699135" h="689610">
                    <a:moveTo>
                      <a:pt x="79055" y="312419"/>
                    </a:moveTo>
                    <a:lnTo>
                      <a:pt x="62990" y="312419"/>
                    </a:lnTo>
                    <a:lnTo>
                      <a:pt x="72527" y="346709"/>
                    </a:lnTo>
                    <a:lnTo>
                      <a:pt x="79055" y="312419"/>
                    </a:lnTo>
                    <a:close/>
                  </a:path>
                  <a:path w="699135" h="689610">
                    <a:moveTo>
                      <a:pt x="372369" y="97789"/>
                    </a:moveTo>
                    <a:lnTo>
                      <a:pt x="320660" y="97789"/>
                    </a:lnTo>
                    <a:lnTo>
                      <a:pt x="346022" y="181609"/>
                    </a:lnTo>
                    <a:lnTo>
                      <a:pt x="372369" y="97789"/>
                    </a:lnTo>
                    <a:close/>
                  </a:path>
                  <a:path w="699135" h="689610">
                    <a:moveTo>
                      <a:pt x="339113" y="41909"/>
                    </a:moveTo>
                    <a:lnTo>
                      <a:pt x="339113" y="74929"/>
                    </a:lnTo>
                    <a:lnTo>
                      <a:pt x="362189" y="74929"/>
                    </a:lnTo>
                    <a:lnTo>
                      <a:pt x="339113" y="41909"/>
                    </a:lnTo>
                    <a:close/>
                  </a:path>
                  <a:path w="699135" h="689610">
                    <a:moveTo>
                      <a:pt x="446517" y="13969"/>
                    </a:moveTo>
                    <a:lnTo>
                      <a:pt x="380121" y="13969"/>
                    </a:lnTo>
                    <a:lnTo>
                      <a:pt x="380121" y="74929"/>
                    </a:lnTo>
                    <a:lnTo>
                      <a:pt x="566985" y="74929"/>
                    </a:lnTo>
                    <a:lnTo>
                      <a:pt x="555659" y="66039"/>
                    </a:lnTo>
                    <a:lnTo>
                      <a:pt x="509881" y="38099"/>
                    </a:lnTo>
                    <a:lnTo>
                      <a:pt x="459752" y="17779"/>
                    </a:lnTo>
                    <a:lnTo>
                      <a:pt x="446517" y="13969"/>
                    </a:lnTo>
                    <a:close/>
                  </a:path>
                  <a:path w="699135" h="689610">
                    <a:moveTo>
                      <a:pt x="362189" y="13969"/>
                    </a:moveTo>
                    <a:lnTo>
                      <a:pt x="339011" y="13969"/>
                    </a:lnTo>
                    <a:lnTo>
                      <a:pt x="362189" y="46989"/>
                    </a:lnTo>
                    <a:lnTo>
                      <a:pt x="362189" y="13969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 sz="3200"/>
              </a:p>
            </p:txBody>
          </p:sp>
          <p:sp>
            <p:nvSpPr>
              <p:cNvPr id="26" name="object 26"/>
              <p:cNvSpPr/>
              <p:nvPr/>
            </p:nvSpPr>
            <p:spPr>
              <a:xfrm>
                <a:off x="8900155" y="2258312"/>
                <a:ext cx="0" cy="168910"/>
              </a:xfrm>
              <a:custGeom>
                <a:avLst/>
                <a:gdLst/>
                <a:ahLst/>
                <a:cxnLst/>
                <a:rect l="l" t="t" r="r" b="b"/>
                <a:pathLst>
                  <a:path h="168910">
                    <a:moveTo>
                      <a:pt x="0" y="0"/>
                    </a:moveTo>
                    <a:lnTo>
                      <a:pt x="0" y="168351"/>
                    </a:lnTo>
                  </a:path>
                </a:pathLst>
              </a:custGeom>
              <a:ln w="47625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 sz="3200"/>
              </a:p>
            </p:txBody>
          </p:sp>
          <p:sp>
            <p:nvSpPr>
              <p:cNvPr id="27" name="object 27"/>
              <p:cNvSpPr/>
              <p:nvPr/>
            </p:nvSpPr>
            <p:spPr>
              <a:xfrm>
                <a:off x="9580883" y="2305810"/>
                <a:ext cx="84455" cy="121285"/>
              </a:xfrm>
              <a:custGeom>
                <a:avLst/>
                <a:gdLst/>
                <a:ahLst/>
                <a:cxnLst/>
                <a:rect l="l" t="t" r="r" b="b"/>
                <a:pathLst>
                  <a:path w="84454" h="121285">
                    <a:moveTo>
                      <a:pt x="23825" y="0"/>
                    </a:moveTo>
                    <a:lnTo>
                      <a:pt x="0" y="0"/>
                    </a:lnTo>
                    <a:lnTo>
                      <a:pt x="31076" y="75615"/>
                    </a:lnTo>
                    <a:lnTo>
                      <a:pt x="31076" y="120853"/>
                    </a:lnTo>
                    <a:lnTo>
                      <a:pt x="52819" y="120853"/>
                    </a:lnTo>
                    <a:lnTo>
                      <a:pt x="52819" y="75272"/>
                    </a:lnTo>
                    <a:lnTo>
                      <a:pt x="62205" y="52666"/>
                    </a:lnTo>
                    <a:lnTo>
                      <a:pt x="42214" y="52666"/>
                    </a:lnTo>
                    <a:lnTo>
                      <a:pt x="41986" y="51269"/>
                    </a:lnTo>
                    <a:lnTo>
                      <a:pt x="41541" y="49517"/>
                    </a:lnTo>
                    <a:lnTo>
                      <a:pt x="33159" y="24536"/>
                    </a:lnTo>
                    <a:lnTo>
                      <a:pt x="23825" y="0"/>
                    </a:lnTo>
                    <a:close/>
                  </a:path>
                  <a:path w="84454" h="121285">
                    <a:moveTo>
                      <a:pt x="84073" y="0"/>
                    </a:moveTo>
                    <a:lnTo>
                      <a:pt x="60591" y="0"/>
                    </a:lnTo>
                    <a:lnTo>
                      <a:pt x="51257" y="24536"/>
                    </a:lnTo>
                    <a:lnTo>
                      <a:pt x="42214" y="52666"/>
                    </a:lnTo>
                    <a:lnTo>
                      <a:pt x="62205" y="52666"/>
                    </a:lnTo>
                    <a:lnTo>
                      <a:pt x="84073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 sz="3200"/>
              </a:p>
            </p:txBody>
          </p:sp>
        </p:grpSp>
        <p:sp>
          <p:nvSpPr>
            <p:cNvPr id="28" name="object 28"/>
            <p:cNvSpPr/>
            <p:nvPr/>
          </p:nvSpPr>
          <p:spPr>
            <a:xfrm>
              <a:off x="5871113" y="3378796"/>
              <a:ext cx="1299629" cy="1295006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41" name="object 41"/>
            <p:cNvSpPr/>
            <p:nvPr/>
          </p:nvSpPr>
          <p:spPr>
            <a:xfrm>
              <a:off x="9989345" y="3378783"/>
              <a:ext cx="1299616" cy="1295006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42" name="object 42"/>
            <p:cNvSpPr/>
            <p:nvPr/>
          </p:nvSpPr>
          <p:spPr>
            <a:xfrm>
              <a:off x="7251708" y="3378783"/>
              <a:ext cx="1299616" cy="1295006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xmlns="" id="{B014E817-94DE-4ABB-B70C-98C4F6D8BAB2}"/>
                </a:ext>
              </a:extLst>
            </p:cNvPr>
            <p:cNvGrpSpPr/>
            <p:nvPr/>
          </p:nvGrpSpPr>
          <p:grpSpPr>
            <a:xfrm>
              <a:off x="8617390" y="3378783"/>
              <a:ext cx="1299845" cy="1295400"/>
              <a:chOff x="8617390" y="3378783"/>
              <a:chExt cx="1299845" cy="1295400"/>
            </a:xfrm>
          </p:grpSpPr>
          <p:sp>
            <p:nvSpPr>
              <p:cNvPr id="43" name="object 43"/>
              <p:cNvSpPr/>
              <p:nvPr/>
            </p:nvSpPr>
            <p:spPr>
              <a:xfrm>
                <a:off x="8617390" y="3378783"/>
                <a:ext cx="1299845" cy="1295400"/>
              </a:xfrm>
              <a:custGeom>
                <a:avLst/>
                <a:gdLst/>
                <a:ahLst/>
                <a:cxnLst/>
                <a:rect l="l" t="t" r="r" b="b"/>
                <a:pathLst>
                  <a:path w="1299845" h="1295400">
                    <a:moveTo>
                      <a:pt x="1299603" y="1295006"/>
                    </a:moveTo>
                    <a:lnTo>
                      <a:pt x="0" y="1295006"/>
                    </a:lnTo>
                    <a:lnTo>
                      <a:pt x="0" y="0"/>
                    </a:lnTo>
                    <a:lnTo>
                      <a:pt x="1299603" y="0"/>
                    </a:lnTo>
                    <a:lnTo>
                      <a:pt x="1299603" y="1295006"/>
                    </a:lnTo>
                    <a:close/>
                  </a:path>
                </a:pathLst>
              </a:custGeom>
              <a:solidFill>
                <a:srgbClr val="D9CC00"/>
              </a:solidFill>
            </p:spPr>
            <p:txBody>
              <a:bodyPr wrap="square" lIns="0" tIns="0" rIns="0" bIns="0" rtlCol="0"/>
              <a:lstStyle/>
              <a:p>
                <a:endParaRPr sz="3200"/>
              </a:p>
            </p:txBody>
          </p:sp>
          <p:sp>
            <p:nvSpPr>
              <p:cNvPr id="44" name="object 44"/>
              <p:cNvSpPr/>
              <p:nvPr/>
            </p:nvSpPr>
            <p:spPr>
              <a:xfrm>
                <a:off x="8859775" y="4337988"/>
                <a:ext cx="0" cy="168910"/>
              </a:xfrm>
              <a:custGeom>
                <a:avLst/>
                <a:gdLst/>
                <a:ahLst/>
                <a:cxnLst/>
                <a:rect l="l" t="t" r="r" b="b"/>
                <a:pathLst>
                  <a:path h="168910">
                    <a:moveTo>
                      <a:pt x="0" y="0"/>
                    </a:moveTo>
                    <a:lnTo>
                      <a:pt x="0" y="168351"/>
                    </a:lnTo>
                  </a:path>
                </a:pathLst>
              </a:custGeom>
              <a:ln w="47612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 sz="3200"/>
              </a:p>
            </p:txBody>
          </p:sp>
          <p:sp>
            <p:nvSpPr>
              <p:cNvPr id="45" name="object 45"/>
              <p:cNvSpPr/>
              <p:nvPr/>
            </p:nvSpPr>
            <p:spPr>
              <a:xfrm>
                <a:off x="8925110" y="4385501"/>
                <a:ext cx="71755" cy="121285"/>
              </a:xfrm>
              <a:custGeom>
                <a:avLst/>
                <a:gdLst/>
                <a:ahLst/>
                <a:cxnLst/>
                <a:rect l="l" t="t" r="r" b="b"/>
                <a:pathLst>
                  <a:path w="71754" h="121285">
                    <a:moveTo>
                      <a:pt x="21755" y="0"/>
                    </a:moveTo>
                    <a:lnTo>
                      <a:pt x="0" y="0"/>
                    </a:lnTo>
                    <a:lnTo>
                      <a:pt x="0" y="120840"/>
                    </a:lnTo>
                    <a:lnTo>
                      <a:pt x="19672" y="120840"/>
                    </a:lnTo>
                    <a:lnTo>
                      <a:pt x="19617" y="56857"/>
                    </a:lnTo>
                    <a:lnTo>
                      <a:pt x="19503" y="52031"/>
                    </a:lnTo>
                    <a:lnTo>
                      <a:pt x="19329" y="42468"/>
                    </a:lnTo>
                    <a:lnTo>
                      <a:pt x="38767" y="42468"/>
                    </a:lnTo>
                    <a:lnTo>
                      <a:pt x="21755" y="0"/>
                    </a:lnTo>
                    <a:close/>
                  </a:path>
                  <a:path w="71754" h="121285">
                    <a:moveTo>
                      <a:pt x="38767" y="42468"/>
                    </a:moveTo>
                    <a:lnTo>
                      <a:pt x="19329" y="42468"/>
                    </a:lnTo>
                    <a:lnTo>
                      <a:pt x="20485" y="46037"/>
                    </a:lnTo>
                    <a:lnTo>
                      <a:pt x="21894" y="50063"/>
                    </a:lnTo>
                    <a:lnTo>
                      <a:pt x="25234" y="59042"/>
                    </a:lnTo>
                    <a:lnTo>
                      <a:pt x="26860" y="63195"/>
                    </a:lnTo>
                    <a:lnTo>
                      <a:pt x="28486" y="66979"/>
                    </a:lnTo>
                    <a:lnTo>
                      <a:pt x="50761" y="120840"/>
                    </a:lnTo>
                    <a:lnTo>
                      <a:pt x="71462" y="120840"/>
                    </a:lnTo>
                    <a:lnTo>
                      <a:pt x="71462" y="78206"/>
                    </a:lnTo>
                    <a:lnTo>
                      <a:pt x="52489" y="78206"/>
                    </a:lnTo>
                    <a:lnTo>
                      <a:pt x="51904" y="76479"/>
                    </a:lnTo>
                    <a:lnTo>
                      <a:pt x="51206" y="74549"/>
                    </a:lnTo>
                    <a:lnTo>
                      <a:pt x="46177" y="61226"/>
                    </a:lnTo>
                    <a:lnTo>
                      <a:pt x="44450" y="56857"/>
                    </a:lnTo>
                    <a:lnTo>
                      <a:pt x="42989" y="53009"/>
                    </a:lnTo>
                    <a:lnTo>
                      <a:pt x="38767" y="42468"/>
                    </a:lnTo>
                    <a:close/>
                  </a:path>
                  <a:path w="71754" h="121285">
                    <a:moveTo>
                      <a:pt x="71462" y="0"/>
                    </a:moveTo>
                    <a:lnTo>
                      <a:pt x="51790" y="0"/>
                    </a:lnTo>
                    <a:lnTo>
                      <a:pt x="51811" y="53009"/>
                    </a:lnTo>
                    <a:lnTo>
                      <a:pt x="52118" y="66979"/>
                    </a:lnTo>
                    <a:lnTo>
                      <a:pt x="52311" y="71729"/>
                    </a:lnTo>
                    <a:lnTo>
                      <a:pt x="52489" y="78206"/>
                    </a:lnTo>
                    <a:lnTo>
                      <a:pt x="71462" y="78206"/>
                    </a:lnTo>
                    <a:lnTo>
                      <a:pt x="71462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 sz="3200"/>
              </a:p>
            </p:txBody>
          </p:sp>
          <p:sp>
            <p:nvSpPr>
              <p:cNvPr id="46" name="object 46"/>
              <p:cNvSpPr/>
              <p:nvPr/>
            </p:nvSpPr>
            <p:spPr>
              <a:xfrm>
                <a:off x="9027645" y="4385501"/>
                <a:ext cx="71755" cy="121285"/>
              </a:xfrm>
              <a:custGeom>
                <a:avLst/>
                <a:gdLst/>
                <a:ahLst/>
                <a:cxnLst/>
                <a:rect l="l" t="t" r="r" b="b"/>
                <a:pathLst>
                  <a:path w="71754" h="121285">
                    <a:moveTo>
                      <a:pt x="21755" y="0"/>
                    </a:moveTo>
                    <a:lnTo>
                      <a:pt x="0" y="0"/>
                    </a:lnTo>
                    <a:lnTo>
                      <a:pt x="0" y="120840"/>
                    </a:lnTo>
                    <a:lnTo>
                      <a:pt x="19672" y="120840"/>
                    </a:lnTo>
                    <a:lnTo>
                      <a:pt x="19617" y="56857"/>
                    </a:lnTo>
                    <a:lnTo>
                      <a:pt x="19503" y="52031"/>
                    </a:lnTo>
                    <a:lnTo>
                      <a:pt x="19329" y="42468"/>
                    </a:lnTo>
                    <a:lnTo>
                      <a:pt x="38767" y="42468"/>
                    </a:lnTo>
                    <a:lnTo>
                      <a:pt x="21755" y="0"/>
                    </a:lnTo>
                    <a:close/>
                  </a:path>
                  <a:path w="71754" h="121285">
                    <a:moveTo>
                      <a:pt x="38767" y="42468"/>
                    </a:moveTo>
                    <a:lnTo>
                      <a:pt x="19329" y="42468"/>
                    </a:lnTo>
                    <a:lnTo>
                      <a:pt x="20485" y="46037"/>
                    </a:lnTo>
                    <a:lnTo>
                      <a:pt x="21894" y="50063"/>
                    </a:lnTo>
                    <a:lnTo>
                      <a:pt x="25234" y="59042"/>
                    </a:lnTo>
                    <a:lnTo>
                      <a:pt x="26860" y="63195"/>
                    </a:lnTo>
                    <a:lnTo>
                      <a:pt x="28486" y="66979"/>
                    </a:lnTo>
                    <a:lnTo>
                      <a:pt x="50761" y="120840"/>
                    </a:lnTo>
                    <a:lnTo>
                      <a:pt x="71462" y="120840"/>
                    </a:lnTo>
                    <a:lnTo>
                      <a:pt x="71462" y="78206"/>
                    </a:lnTo>
                    <a:lnTo>
                      <a:pt x="52489" y="78206"/>
                    </a:lnTo>
                    <a:lnTo>
                      <a:pt x="51904" y="76479"/>
                    </a:lnTo>
                    <a:lnTo>
                      <a:pt x="51206" y="74549"/>
                    </a:lnTo>
                    <a:lnTo>
                      <a:pt x="46177" y="61226"/>
                    </a:lnTo>
                    <a:lnTo>
                      <a:pt x="44450" y="56857"/>
                    </a:lnTo>
                    <a:lnTo>
                      <a:pt x="42989" y="53009"/>
                    </a:lnTo>
                    <a:lnTo>
                      <a:pt x="38767" y="42468"/>
                    </a:lnTo>
                    <a:close/>
                  </a:path>
                  <a:path w="71754" h="121285">
                    <a:moveTo>
                      <a:pt x="71462" y="0"/>
                    </a:moveTo>
                    <a:lnTo>
                      <a:pt x="51790" y="0"/>
                    </a:lnTo>
                    <a:lnTo>
                      <a:pt x="51811" y="53009"/>
                    </a:lnTo>
                    <a:lnTo>
                      <a:pt x="52117" y="66979"/>
                    </a:lnTo>
                    <a:lnTo>
                      <a:pt x="52298" y="71729"/>
                    </a:lnTo>
                    <a:lnTo>
                      <a:pt x="52425" y="74206"/>
                    </a:lnTo>
                    <a:lnTo>
                      <a:pt x="52489" y="78206"/>
                    </a:lnTo>
                    <a:lnTo>
                      <a:pt x="71462" y="78206"/>
                    </a:lnTo>
                    <a:lnTo>
                      <a:pt x="71462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 sz="3200"/>
              </a:p>
            </p:txBody>
          </p:sp>
          <p:sp>
            <p:nvSpPr>
              <p:cNvPr id="47" name="object 47"/>
              <p:cNvSpPr/>
              <p:nvPr/>
            </p:nvSpPr>
            <p:spPr>
              <a:xfrm>
                <a:off x="9125862" y="4383614"/>
                <a:ext cx="80645" cy="125095"/>
              </a:xfrm>
              <a:custGeom>
                <a:avLst/>
                <a:gdLst/>
                <a:ahLst/>
                <a:cxnLst/>
                <a:rect l="l" t="t" r="r" b="b"/>
                <a:pathLst>
                  <a:path w="80645" h="125095">
                    <a:moveTo>
                      <a:pt x="47421" y="0"/>
                    </a:moveTo>
                    <a:lnTo>
                      <a:pt x="33362" y="0"/>
                    </a:lnTo>
                    <a:lnTo>
                      <a:pt x="27305" y="1600"/>
                    </a:lnTo>
                    <a:lnTo>
                      <a:pt x="787" y="45567"/>
                    </a:lnTo>
                    <a:lnTo>
                      <a:pt x="0" y="71119"/>
                    </a:lnTo>
                    <a:lnTo>
                      <a:pt x="787" y="79222"/>
                    </a:lnTo>
                    <a:lnTo>
                      <a:pt x="16865" y="116573"/>
                    </a:lnTo>
                    <a:lnTo>
                      <a:pt x="33020" y="124625"/>
                    </a:lnTo>
                    <a:lnTo>
                      <a:pt x="47078" y="124625"/>
                    </a:lnTo>
                    <a:lnTo>
                      <a:pt x="53111" y="123012"/>
                    </a:lnTo>
                    <a:lnTo>
                      <a:pt x="63246" y="116573"/>
                    </a:lnTo>
                    <a:lnTo>
                      <a:pt x="67411" y="112140"/>
                    </a:lnTo>
                    <a:lnTo>
                      <a:pt x="72701" y="103047"/>
                    </a:lnTo>
                    <a:lnTo>
                      <a:pt x="33832" y="103047"/>
                    </a:lnTo>
                    <a:lnTo>
                      <a:pt x="29146" y="99440"/>
                    </a:lnTo>
                    <a:lnTo>
                      <a:pt x="24168" y="84834"/>
                    </a:lnTo>
                    <a:lnTo>
                      <a:pt x="22643" y="72977"/>
                    </a:lnTo>
                    <a:lnTo>
                      <a:pt x="22201" y="56189"/>
                    </a:lnTo>
                    <a:lnTo>
                      <a:pt x="23465" y="42649"/>
                    </a:lnTo>
                    <a:lnTo>
                      <a:pt x="26162" y="32194"/>
                    </a:lnTo>
                    <a:lnTo>
                      <a:pt x="28854" y="25107"/>
                    </a:lnTo>
                    <a:lnTo>
                      <a:pt x="33489" y="21577"/>
                    </a:lnTo>
                    <a:lnTo>
                      <a:pt x="72828" y="21577"/>
                    </a:lnTo>
                    <a:lnTo>
                      <a:pt x="67551" y="12445"/>
                    </a:lnTo>
                    <a:lnTo>
                      <a:pt x="63436" y="8039"/>
                    </a:lnTo>
                    <a:lnTo>
                      <a:pt x="53428" y="1600"/>
                    </a:lnTo>
                    <a:lnTo>
                      <a:pt x="47421" y="0"/>
                    </a:lnTo>
                    <a:close/>
                  </a:path>
                  <a:path w="80645" h="125095">
                    <a:moveTo>
                      <a:pt x="72828" y="21577"/>
                    </a:moveTo>
                    <a:lnTo>
                      <a:pt x="46494" y="21577"/>
                    </a:lnTo>
                    <a:lnTo>
                      <a:pt x="51117" y="25171"/>
                    </a:lnTo>
                    <a:lnTo>
                      <a:pt x="53949" y="32359"/>
                    </a:lnTo>
                    <a:lnTo>
                      <a:pt x="56108" y="39784"/>
                    </a:lnTo>
                    <a:lnTo>
                      <a:pt x="57633" y="51645"/>
                    </a:lnTo>
                    <a:lnTo>
                      <a:pt x="58075" y="68430"/>
                    </a:lnTo>
                    <a:lnTo>
                      <a:pt x="56816" y="81966"/>
                    </a:lnTo>
                    <a:lnTo>
                      <a:pt x="54114" y="92430"/>
                    </a:lnTo>
                    <a:lnTo>
                      <a:pt x="51422" y="99504"/>
                    </a:lnTo>
                    <a:lnTo>
                      <a:pt x="46837" y="103047"/>
                    </a:lnTo>
                    <a:lnTo>
                      <a:pt x="72701" y="103047"/>
                    </a:lnTo>
                    <a:lnTo>
                      <a:pt x="80276" y="53517"/>
                    </a:lnTo>
                    <a:lnTo>
                      <a:pt x="79502" y="45389"/>
                    </a:lnTo>
                    <a:lnTo>
                      <a:pt x="76390" y="30200"/>
                    </a:lnTo>
                    <a:lnTo>
                      <a:pt x="74002" y="23609"/>
                    </a:lnTo>
                    <a:lnTo>
                      <a:pt x="72828" y="21577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 sz="3200"/>
              </a:p>
            </p:txBody>
          </p:sp>
          <p:sp>
            <p:nvSpPr>
              <p:cNvPr id="48" name="object 48"/>
              <p:cNvSpPr/>
              <p:nvPr/>
            </p:nvSpPr>
            <p:spPr>
              <a:xfrm>
                <a:off x="9226339" y="4385501"/>
                <a:ext cx="79375" cy="121285"/>
              </a:xfrm>
              <a:custGeom>
                <a:avLst/>
                <a:gdLst/>
                <a:ahLst/>
                <a:cxnLst/>
                <a:rect l="l" t="t" r="r" b="b"/>
                <a:pathLst>
                  <a:path w="79375" h="121285">
                    <a:moveTo>
                      <a:pt x="22263" y="0"/>
                    </a:moveTo>
                    <a:lnTo>
                      <a:pt x="0" y="0"/>
                    </a:lnTo>
                    <a:lnTo>
                      <a:pt x="29159" y="120840"/>
                    </a:lnTo>
                    <a:lnTo>
                      <a:pt x="50228" y="120840"/>
                    </a:lnTo>
                    <a:lnTo>
                      <a:pt x="57806" y="89077"/>
                    </a:lnTo>
                    <a:lnTo>
                      <a:pt x="39700" y="89077"/>
                    </a:lnTo>
                    <a:lnTo>
                      <a:pt x="38353" y="80670"/>
                    </a:lnTo>
                    <a:lnTo>
                      <a:pt x="37858" y="77952"/>
                    </a:lnTo>
                    <a:lnTo>
                      <a:pt x="34467" y="60655"/>
                    </a:lnTo>
                    <a:lnTo>
                      <a:pt x="22263" y="0"/>
                    </a:lnTo>
                    <a:close/>
                  </a:path>
                  <a:path w="79375" h="121285">
                    <a:moveTo>
                      <a:pt x="79057" y="0"/>
                    </a:moveTo>
                    <a:lnTo>
                      <a:pt x="56959" y="0"/>
                    </a:lnTo>
                    <a:lnTo>
                      <a:pt x="45389" y="58356"/>
                    </a:lnTo>
                    <a:lnTo>
                      <a:pt x="44411" y="63106"/>
                    </a:lnTo>
                    <a:lnTo>
                      <a:pt x="43853" y="66040"/>
                    </a:lnTo>
                    <a:lnTo>
                      <a:pt x="43256" y="68973"/>
                    </a:lnTo>
                    <a:lnTo>
                      <a:pt x="41020" y="80670"/>
                    </a:lnTo>
                    <a:lnTo>
                      <a:pt x="40106" y="85737"/>
                    </a:lnTo>
                    <a:lnTo>
                      <a:pt x="39814" y="87706"/>
                    </a:lnTo>
                    <a:lnTo>
                      <a:pt x="39700" y="89077"/>
                    </a:lnTo>
                    <a:lnTo>
                      <a:pt x="57806" y="89077"/>
                    </a:lnTo>
                    <a:lnTo>
                      <a:pt x="79057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 sz="3200"/>
              </a:p>
            </p:txBody>
          </p:sp>
          <p:sp>
            <p:nvSpPr>
              <p:cNvPr id="49" name="object 49"/>
              <p:cNvSpPr/>
              <p:nvPr/>
            </p:nvSpPr>
            <p:spPr>
              <a:xfrm>
                <a:off x="9323524" y="4385501"/>
                <a:ext cx="83185" cy="121285"/>
              </a:xfrm>
              <a:custGeom>
                <a:avLst/>
                <a:gdLst/>
                <a:ahLst/>
                <a:cxnLst/>
                <a:rect l="l" t="t" r="r" b="b"/>
                <a:pathLst>
                  <a:path w="83185" h="121285">
                    <a:moveTo>
                      <a:pt x="51955" y="0"/>
                    </a:moveTo>
                    <a:lnTo>
                      <a:pt x="30886" y="0"/>
                    </a:lnTo>
                    <a:lnTo>
                      <a:pt x="0" y="120840"/>
                    </a:lnTo>
                    <a:lnTo>
                      <a:pt x="22072" y="120840"/>
                    </a:lnTo>
                    <a:lnTo>
                      <a:pt x="27787" y="95643"/>
                    </a:lnTo>
                    <a:lnTo>
                      <a:pt x="76401" y="95643"/>
                    </a:lnTo>
                    <a:lnTo>
                      <a:pt x="71240" y="75450"/>
                    </a:lnTo>
                    <a:lnTo>
                      <a:pt x="32448" y="75450"/>
                    </a:lnTo>
                    <a:lnTo>
                      <a:pt x="35725" y="60769"/>
                    </a:lnTo>
                    <a:lnTo>
                      <a:pt x="41236" y="31762"/>
                    </a:lnTo>
                    <a:lnTo>
                      <a:pt x="60074" y="31762"/>
                    </a:lnTo>
                    <a:lnTo>
                      <a:pt x="51955" y="0"/>
                    </a:lnTo>
                    <a:close/>
                  </a:path>
                  <a:path w="83185" h="121285">
                    <a:moveTo>
                      <a:pt x="76401" y="95643"/>
                    </a:moveTo>
                    <a:lnTo>
                      <a:pt x="54889" y="95643"/>
                    </a:lnTo>
                    <a:lnTo>
                      <a:pt x="60578" y="120840"/>
                    </a:lnTo>
                    <a:lnTo>
                      <a:pt x="82842" y="120840"/>
                    </a:lnTo>
                    <a:lnTo>
                      <a:pt x="76401" y="95643"/>
                    </a:lnTo>
                    <a:close/>
                  </a:path>
                  <a:path w="83185" h="121285">
                    <a:moveTo>
                      <a:pt x="60074" y="31762"/>
                    </a:moveTo>
                    <a:lnTo>
                      <a:pt x="41236" y="31762"/>
                    </a:lnTo>
                    <a:lnTo>
                      <a:pt x="41815" y="35306"/>
                    </a:lnTo>
                    <a:lnTo>
                      <a:pt x="46951" y="61112"/>
                    </a:lnTo>
                    <a:lnTo>
                      <a:pt x="50228" y="75450"/>
                    </a:lnTo>
                    <a:lnTo>
                      <a:pt x="71240" y="75450"/>
                    </a:lnTo>
                    <a:lnTo>
                      <a:pt x="60074" y="31762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 sz="3200"/>
              </a:p>
            </p:txBody>
          </p:sp>
          <p:sp>
            <p:nvSpPr>
              <p:cNvPr id="50" name="object 50"/>
              <p:cNvSpPr/>
              <p:nvPr/>
            </p:nvSpPr>
            <p:spPr>
              <a:xfrm>
                <a:off x="9460075" y="4406219"/>
                <a:ext cx="0" cy="100330"/>
              </a:xfrm>
              <a:custGeom>
                <a:avLst/>
                <a:gdLst/>
                <a:ahLst/>
                <a:cxnLst/>
                <a:rect l="l" t="t" r="r" b="b"/>
                <a:pathLst>
                  <a:path h="100329">
                    <a:moveTo>
                      <a:pt x="0" y="0"/>
                    </a:moveTo>
                    <a:lnTo>
                      <a:pt x="0" y="100126"/>
                    </a:lnTo>
                  </a:path>
                </a:pathLst>
              </a:custGeom>
              <a:ln w="21755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 sz="3200"/>
              </a:p>
            </p:txBody>
          </p:sp>
          <p:sp>
            <p:nvSpPr>
              <p:cNvPr id="51" name="object 51"/>
              <p:cNvSpPr/>
              <p:nvPr/>
            </p:nvSpPr>
            <p:spPr>
              <a:xfrm>
                <a:off x="9424166" y="4395862"/>
                <a:ext cx="72390" cy="0"/>
              </a:xfrm>
              <a:custGeom>
                <a:avLst/>
                <a:gdLst/>
                <a:ahLst/>
                <a:cxnLst/>
                <a:rect l="l" t="t" r="r" b="b"/>
                <a:pathLst>
                  <a:path w="72389">
                    <a:moveTo>
                      <a:pt x="0" y="0"/>
                    </a:moveTo>
                    <a:lnTo>
                      <a:pt x="71805" y="0"/>
                    </a:lnTo>
                  </a:path>
                </a:pathLst>
              </a:custGeom>
              <a:ln w="20713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 sz="3200"/>
              </a:p>
            </p:txBody>
          </p:sp>
          <p:sp>
            <p:nvSpPr>
              <p:cNvPr id="52" name="object 52"/>
              <p:cNvSpPr/>
              <p:nvPr/>
            </p:nvSpPr>
            <p:spPr>
              <a:xfrm>
                <a:off x="9531713" y="4385500"/>
                <a:ext cx="0" cy="121285"/>
              </a:xfrm>
              <a:custGeom>
                <a:avLst/>
                <a:gdLst/>
                <a:ahLst/>
                <a:cxnLst/>
                <a:rect l="l" t="t" r="r" b="b"/>
                <a:pathLst>
                  <a:path h="121285">
                    <a:moveTo>
                      <a:pt x="0" y="0"/>
                    </a:moveTo>
                    <a:lnTo>
                      <a:pt x="0" y="120840"/>
                    </a:lnTo>
                  </a:path>
                </a:pathLst>
              </a:custGeom>
              <a:ln w="21742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 sz="3200"/>
              </a:p>
            </p:txBody>
          </p:sp>
          <p:sp>
            <p:nvSpPr>
              <p:cNvPr id="53" name="object 53"/>
              <p:cNvSpPr/>
              <p:nvPr/>
            </p:nvSpPr>
            <p:spPr>
              <a:xfrm>
                <a:off x="9570021" y="4383614"/>
                <a:ext cx="80645" cy="125095"/>
              </a:xfrm>
              <a:custGeom>
                <a:avLst/>
                <a:gdLst/>
                <a:ahLst/>
                <a:cxnLst/>
                <a:rect l="l" t="t" r="r" b="b"/>
                <a:pathLst>
                  <a:path w="80645" h="125095">
                    <a:moveTo>
                      <a:pt x="47421" y="0"/>
                    </a:moveTo>
                    <a:lnTo>
                      <a:pt x="33375" y="0"/>
                    </a:lnTo>
                    <a:lnTo>
                      <a:pt x="27305" y="1600"/>
                    </a:lnTo>
                    <a:lnTo>
                      <a:pt x="787" y="45567"/>
                    </a:lnTo>
                    <a:lnTo>
                      <a:pt x="0" y="71119"/>
                    </a:lnTo>
                    <a:lnTo>
                      <a:pt x="787" y="79222"/>
                    </a:lnTo>
                    <a:lnTo>
                      <a:pt x="16852" y="116573"/>
                    </a:lnTo>
                    <a:lnTo>
                      <a:pt x="33020" y="124625"/>
                    </a:lnTo>
                    <a:lnTo>
                      <a:pt x="47078" y="124625"/>
                    </a:lnTo>
                    <a:lnTo>
                      <a:pt x="53111" y="123012"/>
                    </a:lnTo>
                    <a:lnTo>
                      <a:pt x="63246" y="116573"/>
                    </a:lnTo>
                    <a:lnTo>
                      <a:pt x="67411" y="112140"/>
                    </a:lnTo>
                    <a:lnTo>
                      <a:pt x="72701" y="103047"/>
                    </a:lnTo>
                    <a:lnTo>
                      <a:pt x="33832" y="103047"/>
                    </a:lnTo>
                    <a:lnTo>
                      <a:pt x="29146" y="99440"/>
                    </a:lnTo>
                    <a:lnTo>
                      <a:pt x="24168" y="84834"/>
                    </a:lnTo>
                    <a:lnTo>
                      <a:pt x="22643" y="72977"/>
                    </a:lnTo>
                    <a:lnTo>
                      <a:pt x="22201" y="56189"/>
                    </a:lnTo>
                    <a:lnTo>
                      <a:pt x="23465" y="42649"/>
                    </a:lnTo>
                    <a:lnTo>
                      <a:pt x="26162" y="32194"/>
                    </a:lnTo>
                    <a:lnTo>
                      <a:pt x="28854" y="25107"/>
                    </a:lnTo>
                    <a:lnTo>
                      <a:pt x="33489" y="21577"/>
                    </a:lnTo>
                    <a:lnTo>
                      <a:pt x="72828" y="21577"/>
                    </a:lnTo>
                    <a:lnTo>
                      <a:pt x="67551" y="12445"/>
                    </a:lnTo>
                    <a:lnTo>
                      <a:pt x="63436" y="8039"/>
                    </a:lnTo>
                    <a:lnTo>
                      <a:pt x="53428" y="1600"/>
                    </a:lnTo>
                    <a:lnTo>
                      <a:pt x="47421" y="0"/>
                    </a:lnTo>
                    <a:close/>
                  </a:path>
                  <a:path w="80645" h="125095">
                    <a:moveTo>
                      <a:pt x="72828" y="21577"/>
                    </a:moveTo>
                    <a:lnTo>
                      <a:pt x="46494" y="21577"/>
                    </a:lnTo>
                    <a:lnTo>
                      <a:pt x="51117" y="25171"/>
                    </a:lnTo>
                    <a:lnTo>
                      <a:pt x="53949" y="32359"/>
                    </a:lnTo>
                    <a:lnTo>
                      <a:pt x="56108" y="39784"/>
                    </a:lnTo>
                    <a:lnTo>
                      <a:pt x="57633" y="51645"/>
                    </a:lnTo>
                    <a:lnTo>
                      <a:pt x="58075" y="68430"/>
                    </a:lnTo>
                    <a:lnTo>
                      <a:pt x="56816" y="81966"/>
                    </a:lnTo>
                    <a:lnTo>
                      <a:pt x="54114" y="92430"/>
                    </a:lnTo>
                    <a:lnTo>
                      <a:pt x="51422" y="99504"/>
                    </a:lnTo>
                    <a:lnTo>
                      <a:pt x="46837" y="103047"/>
                    </a:lnTo>
                    <a:lnTo>
                      <a:pt x="72701" y="103047"/>
                    </a:lnTo>
                    <a:lnTo>
                      <a:pt x="80276" y="53517"/>
                    </a:lnTo>
                    <a:lnTo>
                      <a:pt x="79502" y="45389"/>
                    </a:lnTo>
                    <a:lnTo>
                      <a:pt x="76390" y="30200"/>
                    </a:lnTo>
                    <a:lnTo>
                      <a:pt x="74002" y="23609"/>
                    </a:lnTo>
                    <a:lnTo>
                      <a:pt x="72828" y="21577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 sz="3200"/>
              </a:p>
            </p:txBody>
          </p:sp>
          <p:sp>
            <p:nvSpPr>
              <p:cNvPr id="54" name="object 54"/>
              <p:cNvSpPr/>
              <p:nvPr/>
            </p:nvSpPr>
            <p:spPr>
              <a:xfrm>
                <a:off x="9677049" y="4385501"/>
                <a:ext cx="71755" cy="121285"/>
              </a:xfrm>
              <a:custGeom>
                <a:avLst/>
                <a:gdLst/>
                <a:ahLst/>
                <a:cxnLst/>
                <a:rect l="l" t="t" r="r" b="b"/>
                <a:pathLst>
                  <a:path w="71754" h="121285">
                    <a:moveTo>
                      <a:pt x="21755" y="0"/>
                    </a:moveTo>
                    <a:lnTo>
                      <a:pt x="0" y="0"/>
                    </a:lnTo>
                    <a:lnTo>
                      <a:pt x="0" y="120840"/>
                    </a:lnTo>
                    <a:lnTo>
                      <a:pt x="19672" y="120840"/>
                    </a:lnTo>
                    <a:lnTo>
                      <a:pt x="19617" y="56857"/>
                    </a:lnTo>
                    <a:lnTo>
                      <a:pt x="19503" y="52031"/>
                    </a:lnTo>
                    <a:lnTo>
                      <a:pt x="19329" y="42468"/>
                    </a:lnTo>
                    <a:lnTo>
                      <a:pt x="38767" y="42468"/>
                    </a:lnTo>
                    <a:lnTo>
                      <a:pt x="21755" y="0"/>
                    </a:lnTo>
                    <a:close/>
                  </a:path>
                  <a:path w="71754" h="121285">
                    <a:moveTo>
                      <a:pt x="38767" y="42468"/>
                    </a:moveTo>
                    <a:lnTo>
                      <a:pt x="19329" y="42468"/>
                    </a:lnTo>
                    <a:lnTo>
                      <a:pt x="20485" y="46037"/>
                    </a:lnTo>
                    <a:lnTo>
                      <a:pt x="21894" y="50063"/>
                    </a:lnTo>
                    <a:lnTo>
                      <a:pt x="25234" y="59042"/>
                    </a:lnTo>
                    <a:lnTo>
                      <a:pt x="26860" y="63195"/>
                    </a:lnTo>
                    <a:lnTo>
                      <a:pt x="28486" y="66979"/>
                    </a:lnTo>
                    <a:lnTo>
                      <a:pt x="50761" y="120840"/>
                    </a:lnTo>
                    <a:lnTo>
                      <a:pt x="71462" y="120840"/>
                    </a:lnTo>
                    <a:lnTo>
                      <a:pt x="71462" y="78206"/>
                    </a:lnTo>
                    <a:lnTo>
                      <a:pt x="52489" y="78206"/>
                    </a:lnTo>
                    <a:lnTo>
                      <a:pt x="51904" y="76479"/>
                    </a:lnTo>
                    <a:lnTo>
                      <a:pt x="51206" y="74549"/>
                    </a:lnTo>
                    <a:lnTo>
                      <a:pt x="46177" y="61226"/>
                    </a:lnTo>
                    <a:lnTo>
                      <a:pt x="44450" y="56857"/>
                    </a:lnTo>
                    <a:lnTo>
                      <a:pt x="42989" y="53009"/>
                    </a:lnTo>
                    <a:lnTo>
                      <a:pt x="38767" y="42468"/>
                    </a:lnTo>
                    <a:close/>
                  </a:path>
                  <a:path w="71754" h="121285">
                    <a:moveTo>
                      <a:pt x="71462" y="0"/>
                    </a:moveTo>
                    <a:lnTo>
                      <a:pt x="51790" y="0"/>
                    </a:lnTo>
                    <a:lnTo>
                      <a:pt x="51811" y="53009"/>
                    </a:lnTo>
                    <a:lnTo>
                      <a:pt x="52117" y="66979"/>
                    </a:lnTo>
                    <a:lnTo>
                      <a:pt x="52298" y="71729"/>
                    </a:lnTo>
                    <a:lnTo>
                      <a:pt x="52425" y="74206"/>
                    </a:lnTo>
                    <a:lnTo>
                      <a:pt x="52489" y="78206"/>
                    </a:lnTo>
                    <a:lnTo>
                      <a:pt x="71462" y="78206"/>
                    </a:lnTo>
                    <a:lnTo>
                      <a:pt x="71462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 sz="3200"/>
              </a:p>
            </p:txBody>
          </p:sp>
          <p:sp>
            <p:nvSpPr>
              <p:cNvPr id="55" name="object 55"/>
              <p:cNvSpPr/>
              <p:nvPr/>
            </p:nvSpPr>
            <p:spPr>
              <a:xfrm>
                <a:off x="9143124" y="4065790"/>
                <a:ext cx="147320" cy="41910"/>
              </a:xfrm>
              <a:custGeom>
                <a:avLst/>
                <a:gdLst/>
                <a:ahLst/>
                <a:cxnLst/>
                <a:rect l="l" t="t" r="r" b="b"/>
                <a:pathLst>
                  <a:path w="147320" h="41910">
                    <a:moveTo>
                      <a:pt x="146684" y="0"/>
                    </a:moveTo>
                    <a:lnTo>
                      <a:pt x="0" y="1511"/>
                    </a:lnTo>
                    <a:lnTo>
                      <a:pt x="419" y="41694"/>
                    </a:lnTo>
                    <a:lnTo>
                      <a:pt x="147091" y="40182"/>
                    </a:lnTo>
                    <a:lnTo>
                      <a:pt x="146684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 sz="3200"/>
              </a:p>
            </p:txBody>
          </p:sp>
          <p:sp>
            <p:nvSpPr>
              <p:cNvPr id="56" name="object 56"/>
              <p:cNvSpPr/>
              <p:nvPr/>
            </p:nvSpPr>
            <p:spPr>
              <a:xfrm>
                <a:off x="9139155" y="4122064"/>
                <a:ext cx="161290" cy="39370"/>
              </a:xfrm>
              <a:custGeom>
                <a:avLst/>
                <a:gdLst/>
                <a:ahLst/>
                <a:cxnLst/>
                <a:rect l="l" t="t" r="r" b="b"/>
                <a:pathLst>
                  <a:path w="161289" h="39370">
                    <a:moveTo>
                      <a:pt x="160553" y="0"/>
                    </a:moveTo>
                    <a:lnTo>
                      <a:pt x="0" y="1638"/>
                    </a:lnTo>
                    <a:lnTo>
                      <a:pt x="393" y="38862"/>
                    </a:lnTo>
                    <a:lnTo>
                      <a:pt x="160947" y="37198"/>
                    </a:lnTo>
                    <a:lnTo>
                      <a:pt x="160553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 sz="3200"/>
              </a:p>
            </p:txBody>
          </p:sp>
          <p:sp>
            <p:nvSpPr>
              <p:cNvPr id="57" name="object 57"/>
              <p:cNvSpPr/>
              <p:nvPr/>
            </p:nvSpPr>
            <p:spPr>
              <a:xfrm>
                <a:off x="9400701" y="3874389"/>
                <a:ext cx="139700" cy="57785"/>
              </a:xfrm>
              <a:custGeom>
                <a:avLst/>
                <a:gdLst/>
                <a:ahLst/>
                <a:cxnLst/>
                <a:rect l="l" t="t" r="r" b="b"/>
                <a:pathLst>
                  <a:path w="139700" h="57785">
                    <a:moveTo>
                      <a:pt x="3911" y="0"/>
                    </a:moveTo>
                    <a:lnTo>
                      <a:pt x="0" y="24523"/>
                    </a:lnTo>
                    <a:lnTo>
                      <a:pt x="131063" y="57188"/>
                    </a:lnTo>
                    <a:lnTo>
                      <a:pt x="139572" y="20167"/>
                    </a:lnTo>
                    <a:lnTo>
                      <a:pt x="3911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 sz="3200"/>
              </a:p>
            </p:txBody>
          </p:sp>
          <p:sp>
            <p:nvSpPr>
              <p:cNvPr id="58" name="object 58"/>
              <p:cNvSpPr/>
              <p:nvPr/>
            </p:nvSpPr>
            <p:spPr>
              <a:xfrm>
                <a:off x="9393451" y="3619144"/>
                <a:ext cx="130810" cy="102235"/>
              </a:xfrm>
              <a:custGeom>
                <a:avLst/>
                <a:gdLst/>
                <a:ahLst/>
                <a:cxnLst/>
                <a:rect l="l" t="t" r="r" b="b"/>
                <a:pathLst>
                  <a:path w="130810" h="102235">
                    <a:moveTo>
                      <a:pt x="110312" y="0"/>
                    </a:moveTo>
                    <a:lnTo>
                      <a:pt x="0" y="81534"/>
                    </a:lnTo>
                    <a:lnTo>
                      <a:pt x="14579" y="101663"/>
                    </a:lnTo>
                    <a:lnTo>
                      <a:pt x="130454" y="32219"/>
                    </a:lnTo>
                    <a:lnTo>
                      <a:pt x="110312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 sz="3200"/>
              </a:p>
            </p:txBody>
          </p:sp>
          <p:sp>
            <p:nvSpPr>
              <p:cNvPr id="59" name="object 59"/>
              <p:cNvSpPr/>
              <p:nvPr/>
            </p:nvSpPr>
            <p:spPr>
              <a:xfrm>
                <a:off x="9210945" y="3498603"/>
                <a:ext cx="38100" cy="137160"/>
              </a:xfrm>
              <a:custGeom>
                <a:avLst/>
                <a:gdLst/>
                <a:ahLst/>
                <a:cxnLst/>
                <a:rect l="l" t="t" r="r" b="b"/>
                <a:pathLst>
                  <a:path w="38100" h="137160">
                    <a:moveTo>
                      <a:pt x="0" y="0"/>
                    </a:moveTo>
                    <a:lnTo>
                      <a:pt x="8509" y="136918"/>
                    </a:lnTo>
                    <a:lnTo>
                      <a:pt x="33286" y="135610"/>
                    </a:lnTo>
                    <a:lnTo>
                      <a:pt x="37960" y="63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 sz="3200"/>
              </a:p>
            </p:txBody>
          </p:sp>
          <p:sp>
            <p:nvSpPr>
              <p:cNvPr id="60" name="object 60"/>
              <p:cNvSpPr/>
              <p:nvPr/>
            </p:nvSpPr>
            <p:spPr>
              <a:xfrm>
                <a:off x="8936726" y="3611328"/>
                <a:ext cx="130810" cy="102235"/>
              </a:xfrm>
              <a:custGeom>
                <a:avLst/>
                <a:gdLst/>
                <a:ahLst/>
                <a:cxnLst/>
                <a:rect l="l" t="t" r="r" b="b"/>
                <a:pathLst>
                  <a:path w="130810" h="102235">
                    <a:moveTo>
                      <a:pt x="22263" y="0"/>
                    </a:moveTo>
                    <a:lnTo>
                      <a:pt x="0" y="30797"/>
                    </a:lnTo>
                    <a:lnTo>
                      <a:pt x="117182" y="102158"/>
                    </a:lnTo>
                    <a:lnTo>
                      <a:pt x="130289" y="81076"/>
                    </a:lnTo>
                    <a:lnTo>
                      <a:pt x="22263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 sz="3200"/>
              </a:p>
            </p:txBody>
          </p:sp>
          <p:sp>
            <p:nvSpPr>
              <p:cNvPr id="61" name="object 61"/>
              <p:cNvSpPr/>
              <p:nvPr/>
            </p:nvSpPr>
            <p:spPr>
              <a:xfrm>
                <a:off x="8895090" y="3861295"/>
                <a:ext cx="139700" cy="68580"/>
              </a:xfrm>
              <a:custGeom>
                <a:avLst/>
                <a:gdLst/>
                <a:ahLst/>
                <a:cxnLst/>
                <a:rect l="l" t="t" r="r" b="b"/>
                <a:pathLst>
                  <a:path w="139700" h="68579">
                    <a:moveTo>
                      <a:pt x="131305" y="0"/>
                    </a:moveTo>
                    <a:lnTo>
                      <a:pt x="0" y="31521"/>
                    </a:lnTo>
                    <a:lnTo>
                      <a:pt x="9512" y="68313"/>
                    </a:lnTo>
                    <a:lnTo>
                      <a:pt x="139192" y="23520"/>
                    </a:lnTo>
                    <a:lnTo>
                      <a:pt x="131305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 sz="3200"/>
              </a:p>
            </p:txBody>
          </p:sp>
          <p:sp>
            <p:nvSpPr>
              <p:cNvPr id="62" name="object 62"/>
              <p:cNvSpPr/>
              <p:nvPr/>
            </p:nvSpPr>
            <p:spPr>
              <a:xfrm>
                <a:off x="9097597" y="3719070"/>
                <a:ext cx="109220" cy="123189"/>
              </a:xfrm>
              <a:custGeom>
                <a:avLst/>
                <a:gdLst/>
                <a:ahLst/>
                <a:cxnLst/>
                <a:rect l="l" t="t" r="r" b="b"/>
                <a:pathLst>
                  <a:path w="109220" h="123189">
                    <a:moveTo>
                      <a:pt x="84020" y="0"/>
                    </a:moveTo>
                    <a:lnTo>
                      <a:pt x="40084" y="15146"/>
                    </a:lnTo>
                    <a:lnTo>
                      <a:pt x="13277" y="46276"/>
                    </a:lnTo>
                    <a:lnTo>
                      <a:pt x="0" y="85054"/>
                    </a:lnTo>
                    <a:lnTo>
                      <a:pt x="629" y="93260"/>
                    </a:lnTo>
                    <a:lnTo>
                      <a:pt x="4582" y="100111"/>
                    </a:lnTo>
                    <a:lnTo>
                      <a:pt x="12307" y="106620"/>
                    </a:lnTo>
                    <a:lnTo>
                      <a:pt x="24255" y="113796"/>
                    </a:lnTo>
                    <a:lnTo>
                      <a:pt x="40875" y="122651"/>
                    </a:lnTo>
                    <a:lnTo>
                      <a:pt x="40143" y="109505"/>
                    </a:lnTo>
                    <a:lnTo>
                      <a:pt x="39979" y="98343"/>
                    </a:lnTo>
                    <a:lnTo>
                      <a:pt x="57123" y="54825"/>
                    </a:lnTo>
                    <a:lnTo>
                      <a:pt x="91503" y="20597"/>
                    </a:lnTo>
                    <a:lnTo>
                      <a:pt x="108599" y="4843"/>
                    </a:lnTo>
                    <a:lnTo>
                      <a:pt x="104776" y="3315"/>
                    </a:lnTo>
                    <a:lnTo>
                      <a:pt x="94718" y="769"/>
                    </a:lnTo>
                    <a:lnTo>
                      <a:pt x="84020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 sz="3200"/>
              </a:p>
            </p:txBody>
          </p:sp>
          <p:sp>
            <p:nvSpPr>
              <p:cNvPr id="63" name="object 63"/>
              <p:cNvSpPr/>
              <p:nvPr/>
            </p:nvSpPr>
            <p:spPr>
              <a:xfrm>
                <a:off x="9145625" y="4177496"/>
                <a:ext cx="153670" cy="31115"/>
              </a:xfrm>
              <a:custGeom>
                <a:avLst/>
                <a:gdLst/>
                <a:ahLst/>
                <a:cxnLst/>
                <a:rect l="l" t="t" r="r" b="b"/>
                <a:pathLst>
                  <a:path w="153670" h="31114">
                    <a:moveTo>
                      <a:pt x="153593" y="0"/>
                    </a:moveTo>
                    <a:lnTo>
                      <a:pt x="0" y="1917"/>
                    </a:lnTo>
                    <a:lnTo>
                      <a:pt x="9588" y="13373"/>
                    </a:lnTo>
                    <a:lnTo>
                      <a:pt x="41272" y="14071"/>
                    </a:lnTo>
                    <a:lnTo>
                      <a:pt x="42846" y="17399"/>
                    </a:lnTo>
                    <a:lnTo>
                      <a:pt x="49447" y="23184"/>
                    </a:lnTo>
                    <a:lnTo>
                      <a:pt x="64605" y="28651"/>
                    </a:lnTo>
                    <a:lnTo>
                      <a:pt x="91848" y="31022"/>
                    </a:lnTo>
                    <a:lnTo>
                      <a:pt x="99743" y="27239"/>
                    </a:lnTo>
                    <a:lnTo>
                      <a:pt x="98463" y="16014"/>
                    </a:lnTo>
                    <a:lnTo>
                      <a:pt x="135191" y="15913"/>
                    </a:lnTo>
                    <a:lnTo>
                      <a:pt x="153593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 sz="3200"/>
              </a:p>
            </p:txBody>
          </p:sp>
          <p:sp>
            <p:nvSpPr>
              <p:cNvPr id="64" name="object 64"/>
              <p:cNvSpPr/>
              <p:nvPr/>
            </p:nvSpPr>
            <p:spPr>
              <a:xfrm>
                <a:off x="9043841" y="3659003"/>
                <a:ext cx="354965" cy="415290"/>
              </a:xfrm>
              <a:custGeom>
                <a:avLst/>
                <a:gdLst/>
                <a:ahLst/>
                <a:cxnLst/>
                <a:rect l="l" t="t" r="r" b="b"/>
                <a:pathLst>
                  <a:path w="354964" h="415289">
                    <a:moveTo>
                      <a:pt x="174202" y="0"/>
                    </a:moveTo>
                    <a:lnTo>
                      <a:pt x="129575" y="6454"/>
                    </a:lnTo>
                    <a:lnTo>
                      <a:pt x="85714" y="21347"/>
                    </a:lnTo>
                    <a:lnTo>
                      <a:pt x="41788" y="50810"/>
                    </a:lnTo>
                    <a:lnTo>
                      <a:pt x="16211" y="85324"/>
                    </a:lnTo>
                    <a:lnTo>
                      <a:pt x="3255" y="121287"/>
                    </a:lnTo>
                    <a:lnTo>
                      <a:pt x="0" y="146647"/>
                    </a:lnTo>
                    <a:lnTo>
                      <a:pt x="341" y="158003"/>
                    </a:lnTo>
                    <a:lnTo>
                      <a:pt x="11231" y="204292"/>
                    </a:lnTo>
                    <a:lnTo>
                      <a:pt x="29123" y="240009"/>
                    </a:lnTo>
                    <a:lnTo>
                      <a:pt x="45533" y="264346"/>
                    </a:lnTo>
                    <a:lnTo>
                      <a:pt x="56152" y="280079"/>
                    </a:lnTo>
                    <a:lnTo>
                      <a:pt x="72676" y="315592"/>
                    </a:lnTo>
                    <a:lnTo>
                      <a:pt x="75308" y="332887"/>
                    </a:lnTo>
                    <a:lnTo>
                      <a:pt x="74902" y="343709"/>
                    </a:lnTo>
                    <a:lnTo>
                      <a:pt x="73899" y="355177"/>
                    </a:lnTo>
                    <a:lnTo>
                      <a:pt x="73764" y="367933"/>
                    </a:lnTo>
                    <a:lnTo>
                      <a:pt x="75964" y="382619"/>
                    </a:lnTo>
                    <a:lnTo>
                      <a:pt x="76243" y="383762"/>
                    </a:lnTo>
                    <a:lnTo>
                      <a:pt x="91026" y="415119"/>
                    </a:lnTo>
                    <a:lnTo>
                      <a:pt x="251262" y="414712"/>
                    </a:lnTo>
                    <a:lnTo>
                      <a:pt x="254653" y="411271"/>
                    </a:lnTo>
                    <a:lnTo>
                      <a:pt x="274398" y="391547"/>
                    </a:lnTo>
                    <a:lnTo>
                      <a:pt x="105923" y="391547"/>
                    </a:lnTo>
                    <a:lnTo>
                      <a:pt x="97226" y="367399"/>
                    </a:lnTo>
                    <a:lnTo>
                      <a:pt x="97418" y="356476"/>
                    </a:lnTo>
                    <a:lnTo>
                      <a:pt x="98340" y="343986"/>
                    </a:lnTo>
                    <a:lnTo>
                      <a:pt x="98623" y="328466"/>
                    </a:lnTo>
                    <a:lnTo>
                      <a:pt x="87346" y="288005"/>
                    </a:lnTo>
                    <a:lnTo>
                      <a:pt x="61540" y="246436"/>
                    </a:lnTo>
                    <a:lnTo>
                      <a:pt x="52994" y="234127"/>
                    </a:lnTo>
                    <a:lnTo>
                      <a:pt x="33939" y="198107"/>
                    </a:lnTo>
                    <a:lnTo>
                      <a:pt x="23806" y="151788"/>
                    </a:lnTo>
                    <a:lnTo>
                      <a:pt x="23986" y="140440"/>
                    </a:lnTo>
                    <a:lnTo>
                      <a:pt x="37065" y="96940"/>
                    </a:lnTo>
                    <a:lnTo>
                      <a:pt x="62439" y="63586"/>
                    </a:lnTo>
                    <a:lnTo>
                      <a:pt x="106645" y="38582"/>
                    </a:lnTo>
                    <a:lnTo>
                      <a:pt x="146565" y="26937"/>
                    </a:lnTo>
                    <a:lnTo>
                      <a:pt x="171010" y="23705"/>
                    </a:lnTo>
                    <a:lnTo>
                      <a:pt x="174820" y="23362"/>
                    </a:lnTo>
                    <a:lnTo>
                      <a:pt x="273282" y="23362"/>
                    </a:lnTo>
                    <a:lnTo>
                      <a:pt x="265134" y="19032"/>
                    </a:lnTo>
                    <a:lnTo>
                      <a:pt x="216845" y="3723"/>
                    </a:lnTo>
                    <a:lnTo>
                      <a:pt x="186334" y="83"/>
                    </a:lnTo>
                    <a:lnTo>
                      <a:pt x="174202" y="0"/>
                    </a:lnTo>
                    <a:close/>
                  </a:path>
                  <a:path w="354964" h="415289">
                    <a:moveTo>
                      <a:pt x="273282" y="23362"/>
                    </a:moveTo>
                    <a:lnTo>
                      <a:pt x="174820" y="23362"/>
                    </a:lnTo>
                    <a:lnTo>
                      <a:pt x="182689" y="23482"/>
                    </a:lnTo>
                    <a:lnTo>
                      <a:pt x="194085" y="24120"/>
                    </a:lnTo>
                    <a:lnTo>
                      <a:pt x="241603" y="34682"/>
                    </a:lnTo>
                    <a:lnTo>
                      <a:pt x="278896" y="55086"/>
                    </a:lnTo>
                    <a:lnTo>
                      <a:pt x="311748" y="90306"/>
                    </a:lnTo>
                    <a:lnTo>
                      <a:pt x="329088" y="136076"/>
                    </a:lnTo>
                    <a:lnTo>
                      <a:pt x="330343" y="149248"/>
                    </a:lnTo>
                    <a:lnTo>
                      <a:pt x="330180" y="163217"/>
                    </a:lnTo>
                    <a:lnTo>
                      <a:pt x="314144" y="216555"/>
                    </a:lnTo>
                    <a:lnTo>
                      <a:pt x="281496" y="269276"/>
                    </a:lnTo>
                    <a:lnTo>
                      <a:pt x="275733" y="278486"/>
                    </a:lnTo>
                    <a:lnTo>
                      <a:pt x="256986" y="324937"/>
                    </a:lnTo>
                    <a:lnTo>
                      <a:pt x="252759" y="367933"/>
                    </a:lnTo>
                    <a:lnTo>
                      <a:pt x="253154" y="379571"/>
                    </a:lnTo>
                    <a:lnTo>
                      <a:pt x="241483" y="391205"/>
                    </a:lnTo>
                    <a:lnTo>
                      <a:pt x="105923" y="391547"/>
                    </a:lnTo>
                    <a:lnTo>
                      <a:pt x="274398" y="391547"/>
                    </a:lnTo>
                    <a:lnTo>
                      <a:pt x="277335" y="388614"/>
                    </a:lnTo>
                    <a:lnTo>
                      <a:pt x="276333" y="372119"/>
                    </a:lnTo>
                    <a:lnTo>
                      <a:pt x="276279" y="359154"/>
                    </a:lnTo>
                    <a:lnTo>
                      <a:pt x="285498" y="311063"/>
                    </a:lnTo>
                    <a:lnTo>
                      <a:pt x="304356" y="277418"/>
                    </a:lnTo>
                    <a:lnTo>
                      <a:pt x="310174" y="268728"/>
                    </a:lnTo>
                    <a:lnTo>
                      <a:pt x="316338" y="259391"/>
                    </a:lnTo>
                    <a:lnTo>
                      <a:pt x="336086" y="224932"/>
                    </a:lnTo>
                    <a:lnTo>
                      <a:pt x="350796" y="186031"/>
                    </a:lnTo>
                    <a:lnTo>
                      <a:pt x="354757" y="146647"/>
                    </a:lnTo>
                    <a:lnTo>
                      <a:pt x="353583" y="133970"/>
                    </a:lnTo>
                    <a:lnTo>
                      <a:pt x="337416" y="86830"/>
                    </a:lnTo>
                    <a:lnTo>
                      <a:pt x="306780" y="48058"/>
                    </a:lnTo>
                    <a:lnTo>
                      <a:pt x="276521" y="25083"/>
                    </a:lnTo>
                    <a:lnTo>
                      <a:pt x="273282" y="23362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 sz="3200"/>
              </a:p>
            </p:txBody>
          </p:sp>
        </p:grpSp>
      </p:grpSp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ED3131E1-D307-462A-9504-5BEF0E2873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9139" y="857250"/>
            <a:ext cx="10760373" cy="3590855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DDE3B543-D9F6-4B56-916E-9954DEC894E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9545" y="6070407"/>
            <a:ext cx="10967655" cy="707197"/>
          </a:xfrm>
          <a:prstGeom prst="rect">
            <a:avLst/>
          </a:prstGeom>
        </p:spPr>
      </p:pic>
      <p:grpSp>
        <p:nvGrpSpPr>
          <p:cNvPr id="73" name="Group 72">
            <a:extLst>
              <a:ext uri="{FF2B5EF4-FFF2-40B4-BE49-F238E27FC236}">
                <a16:creationId xmlns:a16="http://schemas.microsoft.com/office/drawing/2014/main" xmlns="" id="{AAE0F65B-286E-45AA-954F-6B899192A819}"/>
              </a:ext>
            </a:extLst>
          </p:cNvPr>
          <p:cNvGrpSpPr/>
          <p:nvPr/>
        </p:nvGrpSpPr>
        <p:grpSpPr>
          <a:xfrm>
            <a:off x="0" y="7114821"/>
            <a:ext cx="12801600" cy="91172"/>
            <a:chOff x="-8313" y="6766560"/>
            <a:chExt cx="12200313" cy="91440"/>
          </a:xfrm>
        </p:grpSpPr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xmlns="" id="{92D2A8F6-80EC-4A93-9A6A-59AF8D535116}"/>
                </a:ext>
              </a:extLst>
            </p:cNvPr>
            <p:cNvSpPr/>
            <p:nvPr userDrawn="1"/>
          </p:nvSpPr>
          <p:spPr>
            <a:xfrm>
              <a:off x="-8313" y="6766560"/>
              <a:ext cx="1346662" cy="9144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xmlns="" id="{5DA6934D-31E0-4012-8160-BC6834A364FA}"/>
                </a:ext>
              </a:extLst>
            </p:cNvPr>
            <p:cNvSpPr/>
            <p:nvPr userDrawn="1"/>
          </p:nvSpPr>
          <p:spPr>
            <a:xfrm>
              <a:off x="1338349" y="6766560"/>
              <a:ext cx="1346662" cy="9144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/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xmlns="" id="{EE27FE5B-0961-4FF1-B474-D5E74019B7A1}"/>
                </a:ext>
              </a:extLst>
            </p:cNvPr>
            <p:cNvSpPr/>
            <p:nvPr userDrawn="1"/>
          </p:nvSpPr>
          <p:spPr>
            <a:xfrm>
              <a:off x="2685011" y="6766560"/>
              <a:ext cx="1346662" cy="91440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xmlns="" id="{334B3E9A-9E6B-4C81-B27D-014B8D6DDB0E}"/>
                </a:ext>
              </a:extLst>
            </p:cNvPr>
            <p:cNvSpPr/>
            <p:nvPr userDrawn="1"/>
          </p:nvSpPr>
          <p:spPr>
            <a:xfrm>
              <a:off x="4031673" y="6766560"/>
              <a:ext cx="1346662" cy="9144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/>
            </a:p>
          </p:txBody>
        </p: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xmlns="" id="{D95256DA-7812-45D9-ADA3-72532EEC6166}"/>
                </a:ext>
              </a:extLst>
            </p:cNvPr>
            <p:cNvSpPr/>
            <p:nvPr userDrawn="1"/>
          </p:nvSpPr>
          <p:spPr>
            <a:xfrm>
              <a:off x="5281352" y="6766560"/>
              <a:ext cx="1346662" cy="91440"/>
            </a:xfrm>
            <a:prstGeom prst="rect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xmlns="" id="{7F372302-29F8-4684-9BE2-AB1828CC1522}"/>
                </a:ext>
              </a:extLst>
            </p:cNvPr>
            <p:cNvSpPr/>
            <p:nvPr userDrawn="1"/>
          </p:nvSpPr>
          <p:spPr>
            <a:xfrm>
              <a:off x="6628014" y="6766560"/>
              <a:ext cx="1346662" cy="91440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/>
            </a:p>
          </p:txBody>
        </p:sp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xmlns="" id="{4FA065DD-8CFA-46E8-9A41-B167E638CADB}"/>
                </a:ext>
              </a:extLst>
            </p:cNvPr>
            <p:cNvSpPr/>
            <p:nvPr userDrawn="1"/>
          </p:nvSpPr>
          <p:spPr>
            <a:xfrm>
              <a:off x="7974676" y="6766560"/>
              <a:ext cx="1346662" cy="91440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xmlns="" id="{C7957DAE-A1A0-49B3-BD1B-9E4D1D8C90DD}"/>
                </a:ext>
              </a:extLst>
            </p:cNvPr>
            <p:cNvSpPr/>
            <p:nvPr userDrawn="1"/>
          </p:nvSpPr>
          <p:spPr>
            <a:xfrm>
              <a:off x="9321338" y="6766560"/>
              <a:ext cx="1346662" cy="9144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/>
            </a:p>
          </p:txBody>
        </p:sp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xmlns="" id="{21C7F3D2-99B1-4250-B1EF-04938D00124D}"/>
                </a:ext>
              </a:extLst>
            </p:cNvPr>
            <p:cNvSpPr/>
            <p:nvPr userDrawn="1"/>
          </p:nvSpPr>
          <p:spPr>
            <a:xfrm>
              <a:off x="10668000" y="6766560"/>
              <a:ext cx="1524000" cy="9144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/>
            </a:p>
          </p:txBody>
        </p:sp>
      </p:grpSp>
      <p:pic>
        <p:nvPicPr>
          <p:cNvPr id="84" name="Picture 83" descr="A close up of a sign&#10;&#10;Description generated with very high confidence">
            <a:extLst>
              <a:ext uri="{FF2B5EF4-FFF2-40B4-BE49-F238E27FC236}">
                <a16:creationId xmlns:a16="http://schemas.microsoft.com/office/drawing/2014/main" xmlns="" id="{83C29047-CF5D-4F20-AB84-B3196AE0BA9F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72423" y="171450"/>
            <a:ext cx="1267698" cy="349236"/>
          </a:xfrm>
          <a:prstGeom prst="rect">
            <a:avLst/>
          </a:prstGeom>
        </p:spPr>
      </p:pic>
      <p:sp>
        <p:nvSpPr>
          <p:cNvPr id="85" name="Rectangle 84">
            <a:extLst>
              <a:ext uri="{FF2B5EF4-FFF2-40B4-BE49-F238E27FC236}">
                <a16:creationId xmlns:a16="http://schemas.microsoft.com/office/drawing/2014/main" xmlns="" id="{95B2643F-A025-4BEF-85B0-0DD68FE3ECBE}"/>
              </a:ext>
            </a:extLst>
          </p:cNvPr>
          <p:cNvSpPr/>
          <p:nvPr/>
        </p:nvSpPr>
        <p:spPr>
          <a:xfrm>
            <a:off x="11231881" y="76200"/>
            <a:ext cx="45719" cy="5524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2">
            <a:extLst>
              <a:ext uri="{FF2B5EF4-FFF2-40B4-BE49-F238E27FC236}">
                <a16:creationId xmlns:a16="http://schemas.microsoft.com/office/drawing/2014/main" xmlns="" id="{770BB8D9-9E6D-425F-AF0C-A15886A62339}"/>
              </a:ext>
            </a:extLst>
          </p:cNvPr>
          <p:cNvSpPr/>
          <p:nvPr/>
        </p:nvSpPr>
        <p:spPr>
          <a:xfrm>
            <a:off x="0" y="0"/>
            <a:ext cx="2743200" cy="7200265"/>
          </a:xfrm>
          <a:custGeom>
            <a:avLst/>
            <a:gdLst/>
            <a:ahLst/>
            <a:cxnLst/>
            <a:rect l="l" t="t" r="r" b="b"/>
            <a:pathLst>
              <a:path w="2111375" h="7200265">
                <a:moveTo>
                  <a:pt x="0" y="7199998"/>
                </a:moveTo>
                <a:lnTo>
                  <a:pt x="2111298" y="7199998"/>
                </a:lnTo>
                <a:lnTo>
                  <a:pt x="2111298" y="0"/>
                </a:lnTo>
                <a:lnTo>
                  <a:pt x="0" y="0"/>
                </a:lnTo>
                <a:lnTo>
                  <a:pt x="0" y="7199998"/>
                </a:lnTo>
                <a:close/>
              </a:path>
            </a:pathLst>
          </a:custGeom>
          <a:solidFill>
            <a:srgbClr val="005B9E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6" name="Picture 75">
            <a:extLst>
              <a:ext uri="{FF2B5EF4-FFF2-40B4-BE49-F238E27FC236}">
                <a16:creationId xmlns:a16="http://schemas.microsoft.com/office/drawing/2014/main" xmlns="" id="{7C4AACC4-7876-45CD-AB88-C9AC8E1DCD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5600" y="353075"/>
            <a:ext cx="9552195" cy="6494750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FAA8371B-DA57-4396-A55D-29192AF78ED5}"/>
              </a:ext>
            </a:extLst>
          </p:cNvPr>
          <p:cNvCxnSpPr>
            <a:cxnSpLocks/>
          </p:cNvCxnSpPr>
          <p:nvPr/>
        </p:nvCxnSpPr>
        <p:spPr>
          <a:xfrm>
            <a:off x="3048000" y="3905250"/>
            <a:ext cx="9296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F0643717-A62C-45B7-87D7-0A508169DB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2927" y="2030567"/>
            <a:ext cx="2938527" cy="3749365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0157E6A5-565D-4B4C-8963-564A2C5A3849}"/>
              </a:ext>
            </a:extLst>
          </p:cNvPr>
          <p:cNvGrpSpPr/>
          <p:nvPr/>
        </p:nvGrpSpPr>
        <p:grpSpPr>
          <a:xfrm>
            <a:off x="0" y="7114821"/>
            <a:ext cx="12801600" cy="91172"/>
            <a:chOff x="-8313" y="6766560"/>
            <a:chExt cx="12200313" cy="9144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xmlns="" id="{C5D9C4B2-5F36-4B67-AFD2-E2C22662B606}"/>
                </a:ext>
              </a:extLst>
            </p:cNvPr>
            <p:cNvSpPr/>
            <p:nvPr userDrawn="1"/>
          </p:nvSpPr>
          <p:spPr>
            <a:xfrm>
              <a:off x="-8313" y="6766560"/>
              <a:ext cx="1346662" cy="9144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xmlns="" id="{C70CC61A-8C4A-4524-92C5-5140C8C6D7E1}"/>
                </a:ext>
              </a:extLst>
            </p:cNvPr>
            <p:cNvSpPr/>
            <p:nvPr userDrawn="1"/>
          </p:nvSpPr>
          <p:spPr>
            <a:xfrm>
              <a:off x="1338349" y="6766560"/>
              <a:ext cx="1346662" cy="9144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696B7686-BC57-454D-AD91-B6545EDCDFD1}"/>
                </a:ext>
              </a:extLst>
            </p:cNvPr>
            <p:cNvSpPr/>
            <p:nvPr userDrawn="1"/>
          </p:nvSpPr>
          <p:spPr>
            <a:xfrm>
              <a:off x="2685011" y="6766560"/>
              <a:ext cx="1346662" cy="91440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9F1C7DF6-A662-4FCF-AEC9-AE07CC7C48FA}"/>
                </a:ext>
              </a:extLst>
            </p:cNvPr>
            <p:cNvSpPr/>
            <p:nvPr userDrawn="1"/>
          </p:nvSpPr>
          <p:spPr>
            <a:xfrm>
              <a:off x="4031673" y="6766560"/>
              <a:ext cx="1346662" cy="9144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C7896864-7372-4EF5-A5D3-2D5E46A23422}"/>
                </a:ext>
              </a:extLst>
            </p:cNvPr>
            <p:cNvSpPr/>
            <p:nvPr userDrawn="1"/>
          </p:nvSpPr>
          <p:spPr>
            <a:xfrm>
              <a:off x="5281352" y="6766560"/>
              <a:ext cx="1346662" cy="91440"/>
            </a:xfrm>
            <a:prstGeom prst="rect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xmlns="" id="{E0D54892-5CE5-4DE8-95FD-CD43EF56BC4F}"/>
                </a:ext>
              </a:extLst>
            </p:cNvPr>
            <p:cNvSpPr/>
            <p:nvPr userDrawn="1"/>
          </p:nvSpPr>
          <p:spPr>
            <a:xfrm>
              <a:off x="6628014" y="6766560"/>
              <a:ext cx="1346662" cy="91440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FAAC7A9E-10B3-45F0-AA86-BA43BE891F81}"/>
                </a:ext>
              </a:extLst>
            </p:cNvPr>
            <p:cNvSpPr/>
            <p:nvPr userDrawn="1"/>
          </p:nvSpPr>
          <p:spPr>
            <a:xfrm>
              <a:off x="7974676" y="6766560"/>
              <a:ext cx="1346662" cy="91440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xmlns="" id="{60437A4D-97CA-4AC6-AB78-F9DEFCA56715}"/>
                </a:ext>
              </a:extLst>
            </p:cNvPr>
            <p:cNvSpPr/>
            <p:nvPr userDrawn="1"/>
          </p:nvSpPr>
          <p:spPr>
            <a:xfrm>
              <a:off x="9321338" y="6766560"/>
              <a:ext cx="1346662" cy="9144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xmlns="" id="{48161880-9067-477E-A4AA-C80D7A3A5F29}"/>
                </a:ext>
              </a:extLst>
            </p:cNvPr>
            <p:cNvSpPr/>
            <p:nvPr userDrawn="1"/>
          </p:nvSpPr>
          <p:spPr>
            <a:xfrm>
              <a:off x="10668000" y="6766560"/>
              <a:ext cx="1524000" cy="9144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/>
            </a:p>
          </p:txBody>
        </p:sp>
      </p:grpSp>
      <p:pic>
        <p:nvPicPr>
          <p:cNvPr id="19" name="Picture 18" descr="A close up of a sign&#10;&#10;Description generated with very high confidence">
            <a:extLst>
              <a:ext uri="{FF2B5EF4-FFF2-40B4-BE49-F238E27FC236}">
                <a16:creationId xmlns:a16="http://schemas.microsoft.com/office/drawing/2014/main" xmlns="" id="{2292C4B0-012C-48D8-AD80-5142A63279A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72423" y="171450"/>
            <a:ext cx="1267698" cy="349236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09683E4A-558D-477D-AD22-D426211453B4}"/>
              </a:ext>
            </a:extLst>
          </p:cNvPr>
          <p:cNvSpPr/>
          <p:nvPr/>
        </p:nvSpPr>
        <p:spPr>
          <a:xfrm>
            <a:off x="11231881" y="76200"/>
            <a:ext cx="45719" cy="5524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bject 2">
            <a:extLst>
              <a:ext uri="{FF2B5EF4-FFF2-40B4-BE49-F238E27FC236}">
                <a16:creationId xmlns:a16="http://schemas.microsoft.com/office/drawing/2014/main" xmlns="" id="{E6C8A551-D3D5-489D-88BA-A661310CEDEA}"/>
              </a:ext>
            </a:extLst>
          </p:cNvPr>
          <p:cNvSpPr/>
          <p:nvPr/>
        </p:nvSpPr>
        <p:spPr>
          <a:xfrm>
            <a:off x="-1" y="704850"/>
            <a:ext cx="3035375" cy="6278473"/>
          </a:xfrm>
          <a:custGeom>
            <a:avLst/>
            <a:gdLst/>
            <a:ahLst/>
            <a:cxnLst/>
            <a:rect l="l" t="t" r="r" b="b"/>
            <a:pathLst>
              <a:path w="2111375" h="7200265">
                <a:moveTo>
                  <a:pt x="0" y="7199998"/>
                </a:moveTo>
                <a:lnTo>
                  <a:pt x="2111298" y="7199998"/>
                </a:lnTo>
                <a:lnTo>
                  <a:pt x="2111298" y="0"/>
                </a:lnTo>
                <a:lnTo>
                  <a:pt x="0" y="0"/>
                </a:lnTo>
                <a:lnTo>
                  <a:pt x="0" y="7199998"/>
                </a:lnTo>
                <a:close/>
              </a:path>
            </a:pathLst>
          </a:custGeom>
          <a:solidFill>
            <a:srgbClr val="005B9E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E1B3EDC6-609A-48B6-A054-26B6FEC921D1}"/>
              </a:ext>
            </a:extLst>
          </p:cNvPr>
          <p:cNvGrpSpPr/>
          <p:nvPr/>
        </p:nvGrpSpPr>
        <p:grpSpPr>
          <a:xfrm>
            <a:off x="3151512" y="704851"/>
            <a:ext cx="9650088" cy="6278472"/>
            <a:chOff x="2209800" y="278728"/>
            <a:chExt cx="10259688" cy="6675087"/>
          </a:xfrm>
        </p:grpSpPr>
        <p:sp>
          <p:nvSpPr>
            <p:cNvPr id="6" name="object 6"/>
            <p:cNvSpPr/>
            <p:nvPr/>
          </p:nvSpPr>
          <p:spPr>
            <a:xfrm>
              <a:off x="7777403" y="278729"/>
              <a:ext cx="4692085" cy="3209235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2209800" y="3600450"/>
              <a:ext cx="10259669" cy="335336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8" name="object 8"/>
            <p:cNvSpPr/>
            <p:nvPr/>
          </p:nvSpPr>
          <p:spPr>
            <a:xfrm>
              <a:off x="2209800" y="278728"/>
              <a:ext cx="5444130" cy="319164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9" name="object 9"/>
          <p:cNvSpPr/>
          <p:nvPr/>
        </p:nvSpPr>
        <p:spPr>
          <a:xfrm>
            <a:off x="310496" y="4126722"/>
            <a:ext cx="2440323" cy="2248738"/>
          </a:xfrm>
          <a:prstGeom prst="rect">
            <a:avLst/>
          </a:prstGeom>
          <a:blipFill>
            <a:blip r:embed="rId5" cstate="print">
              <a:lum bright="70000" contrast="-70000"/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" name="object 17"/>
          <p:cNvSpPr/>
          <p:nvPr/>
        </p:nvSpPr>
        <p:spPr>
          <a:xfrm>
            <a:off x="5878567" y="683326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5878567" y="1615112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D0923A90-D006-4D4B-B738-1B41D438093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89690" y="1405687"/>
            <a:ext cx="3225064" cy="2895851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xmlns="" id="{728F97DF-7BC4-4D8A-AA85-CD782B47D82D}"/>
              </a:ext>
            </a:extLst>
          </p:cNvPr>
          <p:cNvGrpSpPr/>
          <p:nvPr/>
        </p:nvGrpSpPr>
        <p:grpSpPr>
          <a:xfrm>
            <a:off x="0" y="7114821"/>
            <a:ext cx="12801600" cy="91172"/>
            <a:chOff x="-8313" y="6766560"/>
            <a:chExt cx="12200313" cy="91440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xmlns="" id="{666C9D43-F76B-4289-8439-8774AC1D9423}"/>
                </a:ext>
              </a:extLst>
            </p:cNvPr>
            <p:cNvSpPr/>
            <p:nvPr userDrawn="1"/>
          </p:nvSpPr>
          <p:spPr>
            <a:xfrm>
              <a:off x="-8313" y="6766560"/>
              <a:ext cx="1346662" cy="9144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xmlns="" id="{E1EEA08F-3F7B-49DA-A48F-27CE177EAED3}"/>
                </a:ext>
              </a:extLst>
            </p:cNvPr>
            <p:cNvSpPr/>
            <p:nvPr userDrawn="1"/>
          </p:nvSpPr>
          <p:spPr>
            <a:xfrm>
              <a:off x="1338349" y="6766560"/>
              <a:ext cx="1346662" cy="9144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xmlns="" id="{D726901E-DC10-4101-9BCF-FF6821CE687C}"/>
                </a:ext>
              </a:extLst>
            </p:cNvPr>
            <p:cNvSpPr/>
            <p:nvPr userDrawn="1"/>
          </p:nvSpPr>
          <p:spPr>
            <a:xfrm>
              <a:off x="2685011" y="6766560"/>
              <a:ext cx="1346662" cy="91440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xmlns="" id="{431C5C41-81F3-428F-B341-472D30E49583}"/>
                </a:ext>
              </a:extLst>
            </p:cNvPr>
            <p:cNvSpPr/>
            <p:nvPr userDrawn="1"/>
          </p:nvSpPr>
          <p:spPr>
            <a:xfrm>
              <a:off x="4031673" y="6766560"/>
              <a:ext cx="1346662" cy="9144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xmlns="" id="{4EC99E7E-B0EE-4557-8D53-7F13EC539621}"/>
                </a:ext>
              </a:extLst>
            </p:cNvPr>
            <p:cNvSpPr/>
            <p:nvPr userDrawn="1"/>
          </p:nvSpPr>
          <p:spPr>
            <a:xfrm>
              <a:off x="5281352" y="6766560"/>
              <a:ext cx="1346662" cy="91440"/>
            </a:xfrm>
            <a:prstGeom prst="rect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xmlns="" id="{FC342367-FD49-43A4-995B-20894C26731F}"/>
                </a:ext>
              </a:extLst>
            </p:cNvPr>
            <p:cNvSpPr/>
            <p:nvPr userDrawn="1"/>
          </p:nvSpPr>
          <p:spPr>
            <a:xfrm>
              <a:off x="6628014" y="6766560"/>
              <a:ext cx="1346662" cy="91440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xmlns="" id="{E0F99794-AE6F-4151-8A4E-E1CF47F7073E}"/>
                </a:ext>
              </a:extLst>
            </p:cNvPr>
            <p:cNvSpPr/>
            <p:nvPr userDrawn="1"/>
          </p:nvSpPr>
          <p:spPr>
            <a:xfrm>
              <a:off x="7974676" y="6766560"/>
              <a:ext cx="1346662" cy="91440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xmlns="" id="{EEEA036E-AFF6-4E23-8F22-6A6BACFC63CB}"/>
                </a:ext>
              </a:extLst>
            </p:cNvPr>
            <p:cNvSpPr/>
            <p:nvPr userDrawn="1"/>
          </p:nvSpPr>
          <p:spPr>
            <a:xfrm>
              <a:off x="9321338" y="6766560"/>
              <a:ext cx="1346662" cy="9144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xmlns="" id="{155BDDB1-DC3F-47B9-A09C-BEEACD688333}"/>
                </a:ext>
              </a:extLst>
            </p:cNvPr>
            <p:cNvSpPr/>
            <p:nvPr userDrawn="1"/>
          </p:nvSpPr>
          <p:spPr>
            <a:xfrm>
              <a:off x="10668000" y="6766560"/>
              <a:ext cx="1524000" cy="9144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/>
            </a:p>
          </p:txBody>
        </p:sp>
      </p:grpSp>
      <p:pic>
        <p:nvPicPr>
          <p:cNvPr id="38" name="Picture 37" descr="A close up of a sign&#10;&#10;Description generated with very high confidence">
            <a:extLst>
              <a:ext uri="{FF2B5EF4-FFF2-40B4-BE49-F238E27FC236}">
                <a16:creationId xmlns:a16="http://schemas.microsoft.com/office/drawing/2014/main" xmlns="" id="{F8285C3F-31DD-44A6-BD0B-29901ED5860C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72423" y="171450"/>
            <a:ext cx="1267698" cy="349236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xmlns="" id="{C75F964A-59D5-465D-989E-F6C605407867}"/>
              </a:ext>
            </a:extLst>
          </p:cNvPr>
          <p:cNvSpPr/>
          <p:nvPr/>
        </p:nvSpPr>
        <p:spPr>
          <a:xfrm>
            <a:off x="11231881" y="76200"/>
            <a:ext cx="45719" cy="5524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2">
            <a:extLst>
              <a:ext uri="{FF2B5EF4-FFF2-40B4-BE49-F238E27FC236}">
                <a16:creationId xmlns:a16="http://schemas.microsoft.com/office/drawing/2014/main" xmlns="" id="{D7BA0294-5C80-46D2-AC72-6CC19DC119D2}"/>
              </a:ext>
            </a:extLst>
          </p:cNvPr>
          <p:cNvSpPr/>
          <p:nvPr/>
        </p:nvSpPr>
        <p:spPr>
          <a:xfrm>
            <a:off x="-1" y="704850"/>
            <a:ext cx="3505202" cy="6278473"/>
          </a:xfrm>
          <a:custGeom>
            <a:avLst/>
            <a:gdLst/>
            <a:ahLst/>
            <a:cxnLst/>
            <a:rect l="l" t="t" r="r" b="b"/>
            <a:pathLst>
              <a:path w="2111375" h="7200265">
                <a:moveTo>
                  <a:pt x="0" y="7199998"/>
                </a:moveTo>
                <a:lnTo>
                  <a:pt x="2111298" y="7199998"/>
                </a:lnTo>
                <a:lnTo>
                  <a:pt x="2111298" y="0"/>
                </a:lnTo>
                <a:lnTo>
                  <a:pt x="0" y="0"/>
                </a:lnTo>
                <a:lnTo>
                  <a:pt x="0" y="7199998"/>
                </a:lnTo>
                <a:close/>
              </a:path>
            </a:pathLst>
          </a:custGeom>
          <a:solidFill>
            <a:srgbClr val="005B9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581400" y="704851"/>
            <a:ext cx="9220200" cy="3306674"/>
          </a:xfrm>
          <a:prstGeom prst="rect">
            <a:avLst/>
          </a:prstGeom>
          <a:blipFill>
            <a:blip r:embed="rId2" cstate="print"/>
            <a:stretch>
              <a:fillRect t="-27792" b="-12752"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581400" y="4072687"/>
            <a:ext cx="5184640" cy="291063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8830094" y="4072687"/>
            <a:ext cx="3971506" cy="291691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13467" y="4340386"/>
            <a:ext cx="2702628" cy="2116460"/>
          </a:xfrm>
          <a:prstGeom prst="rect">
            <a:avLst/>
          </a:prstGeom>
          <a:blipFill>
            <a:blip r:embed="rId5" cstate="print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6FA8FCB0-BD61-4FE3-B7A1-5FAB5335A81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76" y="948487"/>
            <a:ext cx="3212870" cy="3535986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EEBF1133-0D1F-4432-87F1-A858CD52CF63}"/>
              </a:ext>
            </a:extLst>
          </p:cNvPr>
          <p:cNvGrpSpPr/>
          <p:nvPr/>
        </p:nvGrpSpPr>
        <p:grpSpPr>
          <a:xfrm>
            <a:off x="0" y="7114821"/>
            <a:ext cx="12801600" cy="91172"/>
            <a:chOff x="-8313" y="6766560"/>
            <a:chExt cx="12200313" cy="91440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D3CB3A18-2D17-4C2C-BE1C-8D33A19762E1}"/>
                </a:ext>
              </a:extLst>
            </p:cNvPr>
            <p:cNvSpPr/>
            <p:nvPr userDrawn="1"/>
          </p:nvSpPr>
          <p:spPr>
            <a:xfrm>
              <a:off x="-8313" y="6766560"/>
              <a:ext cx="1346662" cy="9144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xmlns="" id="{DCCE179B-99BF-4303-B7F2-EB65D6F120E1}"/>
                </a:ext>
              </a:extLst>
            </p:cNvPr>
            <p:cNvSpPr/>
            <p:nvPr userDrawn="1"/>
          </p:nvSpPr>
          <p:spPr>
            <a:xfrm>
              <a:off x="1338349" y="6766560"/>
              <a:ext cx="1346662" cy="9144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0464CC59-7FFB-4C15-8F0F-0ACEDCAB74F7}"/>
                </a:ext>
              </a:extLst>
            </p:cNvPr>
            <p:cNvSpPr/>
            <p:nvPr userDrawn="1"/>
          </p:nvSpPr>
          <p:spPr>
            <a:xfrm>
              <a:off x="2685011" y="6766560"/>
              <a:ext cx="1346662" cy="91440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xmlns="" id="{84EEF65E-AC57-415D-826C-57FB7BA7B0FC}"/>
                </a:ext>
              </a:extLst>
            </p:cNvPr>
            <p:cNvSpPr/>
            <p:nvPr userDrawn="1"/>
          </p:nvSpPr>
          <p:spPr>
            <a:xfrm>
              <a:off x="4031673" y="6766560"/>
              <a:ext cx="1346662" cy="9144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xmlns="" id="{68EA709F-ED31-43E1-823B-8CBBDCF114E4}"/>
                </a:ext>
              </a:extLst>
            </p:cNvPr>
            <p:cNvSpPr/>
            <p:nvPr userDrawn="1"/>
          </p:nvSpPr>
          <p:spPr>
            <a:xfrm>
              <a:off x="5281352" y="6766560"/>
              <a:ext cx="1346662" cy="91440"/>
            </a:xfrm>
            <a:prstGeom prst="rect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xmlns="" id="{1B455687-5C70-4892-AAF8-1DF29509735B}"/>
                </a:ext>
              </a:extLst>
            </p:cNvPr>
            <p:cNvSpPr/>
            <p:nvPr userDrawn="1"/>
          </p:nvSpPr>
          <p:spPr>
            <a:xfrm>
              <a:off x="6628014" y="6766560"/>
              <a:ext cx="1346662" cy="91440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69836C92-54D9-4AEE-A707-3054A1333E45}"/>
                </a:ext>
              </a:extLst>
            </p:cNvPr>
            <p:cNvSpPr/>
            <p:nvPr userDrawn="1"/>
          </p:nvSpPr>
          <p:spPr>
            <a:xfrm>
              <a:off x="7974676" y="6766560"/>
              <a:ext cx="1346662" cy="91440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xmlns="" id="{B4E6BCB2-8AEB-48DC-8AC2-2EEEC99B6CB6}"/>
                </a:ext>
              </a:extLst>
            </p:cNvPr>
            <p:cNvSpPr/>
            <p:nvPr userDrawn="1"/>
          </p:nvSpPr>
          <p:spPr>
            <a:xfrm>
              <a:off x="9321338" y="6766560"/>
              <a:ext cx="1346662" cy="9144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xmlns="" id="{703F16E9-361C-4B8E-AC33-5F8D1EC9E6E7}"/>
                </a:ext>
              </a:extLst>
            </p:cNvPr>
            <p:cNvSpPr/>
            <p:nvPr userDrawn="1"/>
          </p:nvSpPr>
          <p:spPr>
            <a:xfrm>
              <a:off x="10668000" y="6766560"/>
              <a:ext cx="1524000" cy="9144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/>
            </a:p>
          </p:txBody>
        </p:sp>
      </p:grpSp>
      <p:pic>
        <p:nvPicPr>
          <p:cNvPr id="23" name="Picture 22" descr="A close up of a sign&#10;&#10;Description generated with very high confidence">
            <a:extLst>
              <a:ext uri="{FF2B5EF4-FFF2-40B4-BE49-F238E27FC236}">
                <a16:creationId xmlns:a16="http://schemas.microsoft.com/office/drawing/2014/main" xmlns="" id="{227CD0D0-818B-407F-A270-0F55DB272491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72423" y="171450"/>
            <a:ext cx="1267698" cy="349236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7D7843D0-8B89-42CF-8422-61AF3300D766}"/>
              </a:ext>
            </a:extLst>
          </p:cNvPr>
          <p:cNvSpPr/>
          <p:nvPr/>
        </p:nvSpPr>
        <p:spPr>
          <a:xfrm>
            <a:off x="11231881" y="76200"/>
            <a:ext cx="45719" cy="5524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2">
            <a:extLst>
              <a:ext uri="{FF2B5EF4-FFF2-40B4-BE49-F238E27FC236}">
                <a16:creationId xmlns:a16="http://schemas.microsoft.com/office/drawing/2014/main" xmlns="" id="{D7BA0294-5C80-46D2-AC72-6CC19DC119D2}"/>
              </a:ext>
            </a:extLst>
          </p:cNvPr>
          <p:cNvSpPr/>
          <p:nvPr/>
        </p:nvSpPr>
        <p:spPr>
          <a:xfrm>
            <a:off x="-2" y="1"/>
            <a:ext cx="12801597" cy="7200900"/>
          </a:xfrm>
          <a:custGeom>
            <a:avLst/>
            <a:gdLst/>
            <a:ahLst/>
            <a:cxnLst/>
            <a:rect l="l" t="t" r="r" b="b"/>
            <a:pathLst>
              <a:path w="2111375" h="7200265">
                <a:moveTo>
                  <a:pt x="0" y="7199998"/>
                </a:moveTo>
                <a:lnTo>
                  <a:pt x="2111298" y="7199998"/>
                </a:lnTo>
                <a:lnTo>
                  <a:pt x="2111298" y="0"/>
                </a:lnTo>
                <a:lnTo>
                  <a:pt x="0" y="0"/>
                </a:lnTo>
                <a:lnTo>
                  <a:pt x="0" y="7199998"/>
                </a:lnTo>
                <a:close/>
              </a:path>
            </a:pathLst>
          </a:custGeom>
          <a:solidFill>
            <a:srgbClr val="005B9E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" name="object 46">
            <a:extLst>
              <a:ext uri="{FF2B5EF4-FFF2-40B4-BE49-F238E27FC236}">
                <a16:creationId xmlns:a16="http://schemas.microsoft.com/office/drawing/2014/main" xmlns="" id="{66996CC3-5317-4FCF-996B-BDC67B6352AA}"/>
              </a:ext>
            </a:extLst>
          </p:cNvPr>
          <p:cNvSpPr/>
          <p:nvPr/>
        </p:nvSpPr>
        <p:spPr>
          <a:xfrm>
            <a:off x="4038592" y="2934133"/>
            <a:ext cx="4876808" cy="133263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0286387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850</TotalTime>
  <Words>99</Words>
  <Application>Microsoft Office PowerPoint</Application>
  <PresentationFormat>Custom</PresentationFormat>
  <Paragraphs>12</Paragraphs>
  <Slides>24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SOLUSI</dc:title>
  <cp:lastModifiedBy>bambang.susanto</cp:lastModifiedBy>
  <cp:revision>150</cp:revision>
  <dcterms:created xsi:type="dcterms:W3CDTF">2018-09-13T20:46:46Z</dcterms:created>
  <dcterms:modified xsi:type="dcterms:W3CDTF">2018-10-05T07:55:15Z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2018-01-24T00:00:00Z</vt:filetime>
  </property>
  <property fmtid="{D5CDD505-2E9C-101B-9397-08002B2CF9AE}" pid="3" name="Creator">
    <vt:lpwstr>Adobe InDesign CC 2015 (Windows)</vt:lpwstr>
  </property>
  <property fmtid="{D5CDD505-2E9C-101B-9397-08002B2CF9AE}" pid="4" name="LastSaved">
    <vt:filetime>2018-09-13T00:00:00Z</vt:filetime>
  </property>
</Properties>
</file>